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하루는 사울의 아들 요나단이 자기 무기를 들고 있는 청년에게 말했습니다. “이리 와서 저쪽 편 블레셋 초소로 가자.” 그러나 요나단은 자기 아버지에게는 알리지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Jonathan son of Saul said to the young man bearing his armor, "Come, let's go over to the Philistine outpost on the other side." But he did not tell his father.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‘우리에게로 올라오라’고 하면 우리가 올라가자. 이것을 여호와께서 그들을 우리 손에 넘겨주시겠다는 표시로 삼자.”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they say, `Come up to us,' we will climb up, because that will be our sign that the LORD has given them into our hands."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요나단과 부하 청년이 블레셋 부대에 자기들의 모습을 드러내 보이자 블레셋 사람들이 말했습니다. “저기를 보라. 히브리 사람들이 숨어 있던 구덩이에서 기어 나오고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both of them showed themselves to the Philistine outpost. "Look!" said the Philistines. "The Hebrews are crawling out of the holes they were hiding 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부대에 있던 사람들이 요나단과 무기를 든 청년에게 소리 질렀습니다. “이리 우리에게로 오라. 우리가 너희에게 보여 줄 것이 있다.” 그러자 요나단이 무기를 든 청년에게 말했습니다. “나를 따라 올라오너라. 여호와께서 저들을 이스라엘의 손에 넘겨주셨다.”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the outpost shouted to Jonathan and his armor-bearer, "Come up to us and we'll teach you a lesson." So Jonathan said to his armor-bearer, "Climb up after me; the LORD has given them into the hand of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요나단이 손발을 다 써서 기어올라갔고 무기를 든 부하 청년도 오른쪽 뒤에서 요나단을 따랐습니다. 요나단이 블레셋 사람들을 공격해 넘어뜨리자 무기를 든 부하 청년이 뒤따라가며 그들을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climbed up, using his hands and feet, with his armor-bearer right behind him. The Philistines fell before Jonathan, and his armor-bearer followed and killed behind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첫 번째 공격에서, 한 쌍의 소가 반나절 동안 갈 만한 땅에서 요나단과 그의 무기를 든 부하 청년이 죽인 사람은 약 20명쯤이었습니다.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first attack Jonathan and his armor-bearer killed some twenty men in an area of about half an acre.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들에 있는 진영과 모든 백성들이 공포에 떨었고 부대의 군인들과 특공대들도 모두 떨었습니다. 땅까지 뒤흔들리며 하나님이 보내신 공포에 휩싸이게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panic struck the whole army -- those in the camp and field, and those in the outposts and raiding parties -- and the ground shook. It was a panic sent by God.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베냐민 땅 기브아에 있던 사울의 파수병들은 블레셋의 군대가 아수라장이 돼 이리저리 흩어지는 것을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lookouts at Gibeah in Benjamin saw the army melting away in all directions.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사울이 자기와 함께 있던 사람들에게 말했습니다. “군대를 집결시키고 누가 빠져나갔는지 알아보라.” 그들이 조사해 보니 요나단과 그의 무기를 든 사람이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to the men who were with him, "Muster the forces and see who has left us." When they did, it was Jonathan and his armor-bearer who were not there.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사울이 아히야에게 말했습니다. “하나님의 궤를 가져오너라.” 그때는 하나님의 궤가 이스라엘 백성들과 함께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Ahijah, "Bring the ark of God." (At that time it was with the Israelites.)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사울이 제사장에게 말하고 있는 동안 블레셋 진영의 소동은 더더욱 심해졌습니다. 그러자 사울이 제사장에게 말했습니다. “그만 두어라.”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Saul was talking to the priest, the tumult in the Philistine camp increased more and more. So Saul said to the priest, "Withdraw your hand."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사울은 기브아에서 그리 멀지 않은 미그론의 석류나무 아래 있었습니다. 그는 600명쯤 되는 사람들과 함께 있었는데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staying on the outskirts of Gibeah under a pomegranate tree in Migron. With him were about six hundred men,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그리고 사울이 그와 함께 있던 모든 사람들과 싸움터에 나가 보니 블레셋 사람들이 큰 혼란에 빠져 자기 편끼리 서로를 칼로 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and all his men assembled and went to the battle. They found the Philistines in total confusion, striking each other with their swords.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전에 블레셋 사람들에게로 가서 그들 편에서 싸우던 히브리 사람들도 다시 사울과 요나단 쪽의 이스라엘 백성들에게로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Hebrews who had previously been with the Philistines and had gone up with them to their camp went over to the Israelites who were with Saul and Jonathan.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에브라임 산지에 숨어 있던 모든 이스라엘 백성들도 블레셋 사람들이 도망치고 있다는 소식을 듣고 모두 뛰어나와 힘을 합쳐 그들을 뒤쫓았습니다.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Israelites who had hidden in the hill country of Ephraim heard that the Philistines were on the run, they joined the battle in hot pursuit.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그날 여호와께서는 이스라엘을 구해 내셨고 싸움은 벧아웬으로까지 번졌습니다.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rescued Israel that day, and the battle moved on beyond Beth Aven.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그날 이스라엘 사람들은 무척 피곤했습니다. 하지만 사울이 “저녁이 되기 전, 적들에게 원수를 갚기 전까지 먹을 것을 입에 대는 사람은 누구든지 저주를 받을 것이다” 하고 백성들에게 맹세시켰기 때문에 군인들은 아무것도 먹지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men of Israel were in distress that day, because Saul had bound the people under an oath, saying, "Cursed be any man who eats food before evening comes, before I have avenged myself on my enemies!" So none of the troops tasted food.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군사들이 숲에 들어갔을 때 땅 위에 꿀이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entire army entered the woods, and there was honey on the ground.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그들은 숲에 들어가 꿀이 흘러나오는 것을 보았지만 맹세한 것이 두려워 아무도 그것을 입에 대는 군사가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went into the woods, they saw the honey oozing out, yet no one put his hand to his mouth, because they feared the oath.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아버지가 백성들에게 맹세시키는 것을 듣지 못했던 요나단은 손에 쥐고 있던 지팡이 끝으로 벌집에서 꿀을 찍어 먹었습니다. 그러자 기운이 나며 눈이 밝아졌습니다.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Jonathan had not heard that his father had bound the people with the oath, so he reached out the end of the staff that was in his hand and dipped it into the honeycomb. He raised his hand to his mouth, and his eyes brightened.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그때 군사들 가운데 한 사람이 요나단에게 말했습니다. “당신의 아버지께서 군사들에게 맹세시켜 말하기를 ‘오늘 먹을 것을 입에 대는 군사는 저주를 받을 것이다’라고 했습니다. 그래서 이 사람들이 이렇게 지쳐 있는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 soldiers told him, "Your father bound the army under a strict oath, saying, `Cursed be any man who eats food today!' That is why the men are faint."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요나단이 말했습니다. “아버지께서 이 땅을 곤란에 빠뜨리셨구나. 이 꿀을 조금 먹고도 내 눈이 얼마나 밝아졌는지 좀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"My father has made trouble for the country. See how my eyes brightened when I tasted a little of this honey.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가운데는 에봇을 입은 아히야도 있었습니다. 그는 이가봇의 형제 아히둡의 아들이며 비느하스의 손자이며 실로에서 여호와의 제사장이었던 엘리의 증손입니다. 그들 가운데 아무도 요나단이 나간 것을 눈치 채지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whom was Ahijah, who was wearing an ephod. He was a son of Ichabod's brother Ahitub son of Phinehas, the son of Eli, the LORD's priest in Shiloh. No one was aware that Jonathan had left.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만약 오늘 적들에게서 빼앗은 것을 조금이라도 먹었더라면 얼마나 좋았겠느냐? 블레셋 사람들을 더 많이 죽이지 않았겠느냐?”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much better it would have been if the men had eaten today some of the plunder they took from their enemies. Would not the slaughter of the Philistines have been even greater?"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그날 이스라엘 사람들은 믹마스에서 아얄론까지 쫓아가며 블레셋 사람들을 쳐 죽이느라 몹시 지쳐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after the Israelites had struck down the Philistines from Micmash to Aijalon, they were exhausted.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그래서 그들은 빼앗은 물건들에 달려들어 양과 소와 송아지들을 마구 잡아다가 그 고기를 피 있는 채로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pounced on the plunder and, taking sheep, cattle and calves, they butchered them on the ground and ate them, together with the blood.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그러자 사람들이 사울에게 말했습니다. “보십시오. 사람들이 고기를 피 있는 채로 먹어 여호와께 죄를 짓고 있습니다.” 사울이 말했습니다. “너희는 하나님을 배신했다. 당장 큰 바위를 이리로 굴려 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someone said to Saul, "Look, the men are sinning against the LORD by eating meat that has blood in it." "You have broken faith," he said. "Roll a large stone over here at once."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사울이 또 말했습니다. “너희는 저들에게 가서 내게서 소와 양을 가져다가 이 돌 위에서 잡아먹되 피가 있는 채로 고기를 먹어 여호와께 죄를 지어서는 안 된다고 전하라.” 그리하여 모두가 그날 밤 소를 끌어다가 거기서 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"Go out among the men and tell them, `Each of you bring me your cattle and sheep, and slaughter them here and eat them. Do not sin against the LORD by eating meat with blood still in it.'" So everyone brought his ox that night and slaughtered it there.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그러고 나서 사울은 여호와를 위해 제단을 쌓았는데 그것이 그가 처음으로 쌓은 제단이었습니다.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built an altar to the LORD; it was the first time he had done this.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사울이 말했습니다. “우리가 오늘 밤 블레셋 사람들을 쫓아가서 동이 틀 때까지 그들을 약탈하고 그들 가운데 아무도 살려 두지 말고 없애 버리자.” 백성들이 “왕의 생각에 가장 좋으신 대로 하십시오” 하고 대답하자 제사장이 말했습니다. “여기서 먼저 하나님께 여쭈워 보시지요.”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"Let us go down after the Philistines by night and plunder them till dawn, and let us not leave one of them alive." "Do whatever seems best to you," they replied. But the priest said, "Let us inquire of God here."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그러자 사울이 하나님께 물었습니다. “제가 블레셋 사람들을 쫓아가야 합니까? 이스라엘의 손에 그들을 넘겨주시겠습니까?” 그러나 그날 하나님께서는 사울에게 대답하지 않으셨습니다.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asked God, "Shall I go down after the Philistines? Will you give them into Israel's hand?" But God did not answer him that day.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그러자 사울이 말했습니다. “너희 모든 백성의 지도자들아, 이리로 오라. 오늘 이 일이 누구의 죄 때문인지 알아보자.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therefore said, "Come here, all you who are leaders of the army, and let us find out what sin has been committed today.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이스라엘을 구해 내신 여호와의 살아 계심으로 맹세한다. 만약 그 죄가 내 아들 요나단에게서 나온다 해도 그는 죽게 될 것이다.” 그러나 그들은 아무 말도 하지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the LORD who rescues Israel lives, even if it lies with my son Jonathan, he must die." But not one of the men said a word.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요나단이 블레셋 부대에 가기 위해서는 길목 양쪽에 서 있는 험한 바위들을 건너야 했습니다. 하나는 보세스라 불렸고 다른 하나는 세네라 불렸습니다.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each side of the pass that Jonathan intended to cross to reach the Philistine outpost was a cliff; one was called Bozez, and the other Seneh.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그때 사울이 모든 이스라엘 사람들에게 말했습니다. “너희는 그쪽에 서 있으라. 나와 내 아들 요나단은 이쪽에 서 있겠다.” 그들이 대답했습니다. “좋으신 대로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then said to all the Israelites, "You stand over there; I and Jonathan my son will stand over here." "Do what seems best to you," the men replied.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이에 사울이 이스라엘의 하나님 여호와께 기도했습니다. “진실을 알려 주십시오.” 그러자 요나단과 사울 쪽이 뽑혔고 백성들은 벗어나게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prayed to the LORD, the God of Israel, "Give me the right answer." And Jonathan and Saul were taken by lot, and the men were cleared.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사울이 말했습니다. “나와 내 아들 요나단을 두고 제비를 뽑아라.” 그러자 요나단이 뽑혔습니다.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"Cast the lot between me and Jonathan my son." And Jonathan was taken.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그때 사울이 요나단에게 말했습니다. “네가 무슨 짓을 했는지 말해 보아라.” 그러자 요나단이 사울에게 말했습니다. “저는 지팡이 끝으로 꿀을 조금 먹었을 뿐입니다. 그러나 죽을 각오는 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to Jonathan, "Tell me what you have done." So Jonathan told him, "I merely tasted a little honey with the end of my staff. And now must I die?"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사울이 말했습니다. “요나단아, 너는 죽을 수밖에 없다. 그렇지 않으면 하나님이 내게 더 심한 벌을 내리실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"May God deal with me, be it ever so severely, if you do not die, Jonathan."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그러나 백성들이 사울에게 말했습니다. “이스라엘에 이런 큰 승리를 가져다 준 요나단이 죽어야만 합니까? 절대로 안 됩니다. 여호와의 살아 계심으로 맹세합니다. 그의 머리털 하나라도 땅에 떨어져서는 안 됩니다. 그는 오늘 하나님과 함께 이 일을 해냈습니다.” 이렇게 사람들이 요나단을 구해 내어 그는 죽지 않게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said to Saul, "Should Jonathan die -- he who has brought about this great deliverance in Israel? Never! As surely as the LORD lives, not a hair of his head will fall to the ground, for he did this today with God's help." So the men rescued Jonathan, and he was not put to death.</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사울은 블레셋 사람들을 더 이상 쫓지 않았고 블레셋 사람들은 자기 땅으로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stopped pursuing the Philistines, and they withdrew to their own land.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사울은 왕위에 오른 후 사방의 적들과 싸웠습니다. 모압과 암몬 사람들과 에돔과 소바 왕들과 블레셋 사람들과 싸웠는데 그는 가는 곳마다 승리했습니다.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Saul had assumed rule over Israel, he fought against their enemies on every side: Moab, the Ammonites, Edom, the kings of Zobah, and the Philistines. Wherever he turned, he inflicted punishment on them.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사울은 아말렉 사람들을 쳐부숨으로써 용맹을 떨쳤고 이스라엘을 약탈자들의 손에서 구해 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fought valiantly and defeated the Amalekites, delivering Israel from the hands of those who had plundered them.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사울에게는 요나단, 리스위, 말기수아라는 세 아들이 있었고 딸로는 큰딸 메랍과 작은딸 미갈이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sons were Jonathan, Ishvi and Malki-Shua. The name of his older daughter was Merab, and that of the younger was Michal.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가운데 한 바위는 믹마스를 향해 북쪽에 서 있었고 다른 하나는 게바를 향해 남쪽에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cliff stood to the north toward Micmash, the other to the south toward Geba.</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그의 아내 이름은 아히노암으로 아히마스의 딸입니다. 사울의 군대 사령관 이름은 아브넬이었는데 그는 사울의 삼촌 넬의 아들입니다.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wife's name was Ahinoam daughter of Ahimaaz. The name of the commander of Saul's army was Abner son of Ner, and Ner was Saul's uncle.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사울의 아버지는 기스고 아브넬의 아버지인 넬은 아비엘의 아들입니다.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father Kish and Abner's father Ner were sons of Abiel.</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사울은 일생 동안 블레셋과 치열하게 싸웠습니다. 그래서 사울은 언제나 힘센 사람이나 용감한 사람을 보면 자기 수하로 불러들였습니다.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days of Saul there was bitter war with the Philistines, and whenever Saul saw a mighty or brave man, he took him into his service.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요나단이 자기 무기를 들고 있는 부하 청년에게 말했습니다. “이리 와서 저 할례받지 않은 사람들의 부대에게로 가자. 여호와께서 도우시면 우리는 승리할 수 있다. 여호와의 구원은 사람의 많고 적은 것에 달려 있는 것이 아니기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to his young armor-bearer, "Come, let's go over to the outpost of those uncircumcised fellows. Perhaps the LORD will act in our behalf. Nothing can hinder the LORD from saving, whether by many or by few."</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무기를 들고 있는 부하 청년이 말했습니다. “당신이 원하시는 대로 하십시오. 저는 당신과 함께할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all that you have in mind," his armor-bearer said. "Go ahead; I am with you heart and soul."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요나단이 말했습니다. “그러면 가자. 우리가 저 사람들에게 건너가서 저들이 우리를 보게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"Come, then; we will cross over toward the men and let them see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만약 저들이 우리에게 ‘우리가 갈 때까지 거기서 기다리라’라고 말하면 올라가지 않고 그 자리에 머물러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they say to us, `Wait there until we come to you,' we will stay where we are and not go up to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