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사무엘이 사울에게 말했습니다. “여호와께서 나를 보내 왕에게 기름을 붓고 이스라엘을 다스리는 왕이 되게 하셨소. 그러니 이제 여호와께서 전하신 말씀에 귀를 기울이시오.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said to Saul, "I am the one the LORD sent to anoint you king over his people Israel; so listen now to the message from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그러자 여호와의 말씀이 사무엘에게 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word of the LORD came to Samuel: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사울을 왕으로 삼은 것을 후회한다. 그는 내게서 등을 돌리고 내 지시를 따르지 않았다.” 사무엘은 마음이 아파서 그날 밤 내내 여호와께 부르짖었습니다.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grieved that I have made Saul king, because he has turned away from me and has not carried out my instructions." Samuel was troubled, and he cried out to the LORD all that night.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사무엘이 아침 일찍 일어나 사울을 찾아갔더니 백성 가운데 누군가가 “사울 왕은 갈멜에 가셨습니다. 갈멜에서 자신을 위해 기념비를 세우고 거기서 떠나 길갈로 내려가셨습니다” 하고 말을 전해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in the morning Samuel got up and went to meet Saul, but he was told, "Saul has gone to Carmel. There he has set up a monument in his own honor and has turned and gone on down to Gilgal."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사무엘이 사울이 있는 곳에 이르자 사울이 말했습니다. “여호와께서 당신에게 복 주셨습니다. 내가 여호와께서 지시하신 대로 따랐습니다.”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Samuel reached him, Saul said, "The LORD bless you! I have carried out the LORD's instructions."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그러자 사무엘이 말했습니다. “내 귀에는 양들과 소들의 울음소리가 들리니 어찌 된 일이오?”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Samuel said, "What then is this bleating of sheep in my ears? What is this lowing of cattle that I hear?"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사울이 대답했습니다. “군사들이 아말렉 사람들에게서 가져온 것들입니다. 그들이 여호와 당신의 하나님께 제사를 드리려고 가장 좋은 양과 소를 남겨 두었습니다. 하지만 나머지 것들은 모조리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answered, "The soldiers brought them from the Amalekites; they spared the best of the sheep and cattle to sacrifice to the LORD your God, but we totally destroyed the rest."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사무엘이 사울에게 말했습니다. “그만두시오. 여호와께서 어젯밤 내게 하신 말씀을 전해 주겠소.” 사울이 대답했습니다. “말씀해 보십시오.”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"Stop!" Samuel said to Saul. "Let me tell you what the LORD said to me last night." "Tell me," Saul replied.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사무엘이 말했습니다. “예전에 당신이 스스로 보잘것없는 사람이라고 생각했을 때 이스라엘 지파들의 머리가 되지 않았소? 여호와께서 당신에게 기름 부어 이스라엘을 다스릴 왕으로 삼으신 것이오.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said, "Although you were once small in your own eyes, did you not become the head of the tribes of Israel? The LORD anointed you king over Israel.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그리고 여호와께서 당신에게 ‘가서 저 악한 아말렉 사람들을 모조리 없애 버려라. 저들과 싸워서 하나도 남기지 말고 진멸시켜라’ 하고 명령을 내리셨소.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sent you on a mission, saying, `Go and completely destroy those wicked people, the Amalekites; make war on them until you have wiped them out.'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그런데 어째서 여호와께 순종하지 않았소? 어째서 약탈하는 데 급급해서 여호와 앞에서 악한 일을 행했소?”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did you not obey the LORD? Why did you pounce on the plunder and do evil in the eyes of the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만군의 여호와께서 이렇게 말씀하셨소. ‘이스라엘 자손들이 이집트에서 올라올 때 아말렉이 이스라엘에게 한 일, 곧 길에서 잠복해 기다렸다가 공격한 일에 대해 내가 벌할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says: `I will punish the Amalekites for what they did to Israel when they waylaid them as they came up from Egypt.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사울이 말했습니다. “아닙니다. 나는 여호와께 순종했습니다. 여호와께서 내게 지시하신 명령대로 아말렉 사람들을 완전히 쳐부수고 그들의 왕 아각을 잡아 온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did obey the LORD," Saul said. "I went on the mission the LORD assigned me. I completely destroyed the Amalekites and brought back Agag their king.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군사들이 길갈에서 당신의 하나님 여호와께 제사를 드리기 위해 없앨 것들 가운데서 가장 좋은 것으로 소와 양을 취한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soldiers took sheep and cattle from the plunder, the best of what was devoted to God, in order to sacrifice them to the LORD your God at Gilgal."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그러자 사무엘이 대답했습니다. “여호와께서 여호와의 음성을 순종하는 것보다 번제와 다른 제사들을 기뻐하실 것 같소? 순종이 제사보다 낫고 귀 기울이는 것이 숫양의 기름보다 낫소.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Samuel replied: "Does the LORD delight in burnt offerings and sacrifices as much as in obeying the voice of the LORD? To obey is better than sacrifice, and to heed is better than the fat of rams.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거역하는 것은 점치는 죄와 같고 교만은 우상을 섬기는 악과 같은 것이오. 당신이 여호와의 말씀을 거역했기 때문에 그분은 당신을 버려 왕이 되지 못하게 하셨소.”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rebellion is like the sin of divination, and arrogance like the evil of idolatry. Because you have rejected the word of the LORD, he has rejected you as king."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그러자 사울이 사무엘에게 말했습니다. “내가 죄를 지었습니다. 내가 여호와의 명령과 당신의 지시를 어겼습니다. 백성들이 두려워서 그들의 말대로 한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said to Samuel, "I have sinned. I violated the LORD's command and your instructions. I was afraid of the people and so I gave in to them.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내가 이렇게 간청합니다. 내 죄를 용서해 주시고 다시 나와 함께 가서 내가 여호와를 경배하게 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beg you, forgive my sin and come back with me, so that I may worship the LORD."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그러나 사무엘이 그에게 말했습니다. “나는 당신과 함께하지 않을 것이오. 당신이 여호와의 말씀을 거역했기 때문에 여호와께서는 당신을 이스라엘을 다스릴 왕이 되지 못하게 하셨소.”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Samuel said to him, "I will not go back with you. You have rejected the word of the LORD, and the LORD has rejected you as king over Israel!"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사무엘이 뒤돌아 떠나려 하자 사울이 그의 옷자락을 붙잡아서 옷이 찢어졌습니다.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Samuel turned to leave, Saul caught hold of the hem of his robe, and it tore.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사무엘이 그에게 말했습니다. “여호와께서 오늘 이스라엘 왕국을 당신에게서 이렇게 찢어 내어 당신보다 나은 이웃에게 주셨소.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said to him, "The LORD has torn the kingdom of Israel from you today and has given it to one of your neighbors -- to one better than you.</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이스라엘의 영광이신 여호와는 거짓을 말하거나 마음을 바꾸지 않으시오. 그분은 사람처럼 마음을 바꾸는 분이 아니오.”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is the Glory of Israel does not lie or change his mind; for he is not a man, that he should change his mind."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너는 지금 가서 아말렉을 공격하고 그들에게 속한 모든 것을 완전히 멸망시켜라. 그 어떤 것도 남겨 두어서는 안 된다. 남자와 여자, 어린이와 젖 먹는 아기, 소와 양, 낙타와 나귀들을 모두 죽여라.’”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go, attack the Amalekites and totally destroy everything that belongs to them. Do not spare them; put to death men and women, children and infants, cattle and sheep, camels and donkeys.'"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사울이 대답했습니다. “내가 죄를 지었습니다. 그러나 내 백성의 장로들과 이스라엘 앞에서 내 체면을 세워 주십시오. 나와 함께 가서 내가 여호와 당신의 하나님을 경배하도록 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replied, "I have sinned. But please honor me before the elders of my people and before Israel; come back with me, so that I may worship the LORD your God."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그리하여 사무엘은 사울과 함께 돌아갔고 사울은 여호와께 경배했습니다.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Samuel went back with Saul, and Saul worshiped the LORD.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그때 사무엘이 말했습니다. “아말렉 왕 아각을 데려오시오.” 아각은 ‘죽을 고비를 넘겼구나’라고 생각하며 기쁜 마음으로 나왔습니다.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Samuel said, "Bring me Agag king of the Amalekites." Agag came to him confidently, thinking, "Surely the bitterness of death is past."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그러나 사무엘이 말했습니다. “네 칼이 여인들에게서 자식을 빼앗았으니 네 어미도 그렇게 자식을 빼앗기리라.” 사무엘은 길갈에서 여호와 앞에서 아각을 칼로 쪼개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Samuel said, "As your sword has made women childless, so will your mother be childless among women." And Samuel put Agag to death before the LORD at Gilgal.</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 후 사무엘은 라마로 떠났고 사울은 자신의 집이 있는 기브아로 올라갔습니다.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Samuel left for Ramah, but Saul went up to his home in Gibeah of Saul.</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사무엘은 사울로 인해 마음이 괴로워 죽는 날까지 다시는 사울을 만나지 않았습니다. 여호와께서는 사울을 이스라엘의 왕으로 삼으신 것을 후회하셨습니다.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Until the day Samuel died, he did not go to see Saul again, though Samuel mourned for him. And the LORD was grieved that he had made Saul king over Israel.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그리하여 사울이 백성들을 불러 모아 들라임에 집결시켰습니다. 이들을 세어 보니 보병이 20만 명, 유다 사람이 1만 명이었습니다.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Saul summoned the men and mustered them at Telaim -- two hundred thousand foot soldiers and ten thousand men from Judah.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사울은 아말렉 성으로 가서 골짜기에 복병을 숨겨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went to the city of Amalek and set an ambush in the ravine.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그리고는 겐 사람들에게 말했습니다. “아말렉 사람들을 떠나 멀리 가시오. 내가 당신들을 그들과 함께 치지 않도록 아말렉에서 떠나시오. 당신들은 이스라엘 백성들이 이집트에서 올라올 때 친절을 베풀어 준 사람들이기 때문이오.” 그러자 겐 사람들은 아말렉 사람들로부터 떠나 다른 곳으로 옮겨갔습니다.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the Kenites, "Go away, leave the Amalekites so that I do not destroy you along with them; for you showed kindness to all the Israelites when they came up out of Egypt." So the Kenites moved away from the Amalekites.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그러고 나서 사울은 하윌라에서 이집트 앞에 있는 술에 이르기까지 아말렉 사람들을 공격했습니다.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attacked the Amalekites all the way from Havilah to Shur, to the east of Egypt.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사울은 아말렉 왕 아각을 사로잡았고 그의 백성들은 모조리 칼로 진멸시켰습니다.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Agag king of the Amalekites alive, and all his people he totally destroyed with the sword.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그러나 사울과 그의 군대는 아각뿐만 아니라 양과 소들 가운데 가장 좋은 것과 살진 송아지와 어린 양들을 비롯해 좋은 것들은 없애지 않고 남겨 두었고 보잘것없고 약한 것들만 없애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Saul and the army spared Agag and the best of the sheep and cattle, the fat calves and lambs -- everything that was good. These they were unwilling to destroy completely, but everything that was despised and weak they totally destroyed.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