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사무엘에게 말씀하셨습니다. “내가 이스라엘을 다스리지 못하도록 사울을 버렸는데 너는 언제까지 사울을 위해 슬퍼하겠느냐? 네 뿔에 기름을 채우고 길을 떠나 베들레헴의 이새에게로 가거라. 내가 그의 아들 가운데 하나를 왕으로 선택했다.”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Samuel, "How long will you mourn for Saul, since I have rejected him as king over Israel? Fill your horn with oil and be on your way; I am sending you to Jesse of Bethlehem. I have chosen one of his sons to be king."</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이새는 자신의 일곱 아들들 모두를 사무엘 앞에 지나가게 했지만 사무엘은 이렇게 말했습니다. “여호와께서 이들을 선택하지 않으셨다.”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Jesse had seven of his sons pass before Samuel, but Samuel said to him, "The LORD has not chosen these."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사무엘이 이새에게 물었습니다. “네 아들이 다 온 것이냐?” 이새가 대답했습니다. “막내가 하나 있기는 한데 지금 양들을 돌보고 있습니다.” 사무엘이 말했습니다. “그를 불러오너라. 그가 도착할 때까지 식사 자리에 앉지 않겠다.”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asked Jesse, "Are these all the sons you have?" "There is still the youngest," Jesse answered, "but he is tending the sheep." Samuel said, "Send for him; we will not sit down until he arrives."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그래서 이새는 사람을 보내 막내 아들을 데려왔습니다. 그는 발그레한 살결에 눈이 반짝였으며 얼굴이 아름다웠습니다. 그러자 여호와께서 말씀하셨습니다. "저 아이가 맞다. 일어나 그에게 기름 부어라."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sent and had him brought in. He was ruddy, with a fine appearance and handsome features. Then the LORD said, "Rise and anoint him; he is the one."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사무엘은 기름이 담긴 뿔을 가져와 그 형제들 앞에서 다윗에게 기름을 부었습니다. 그날 이후로 여호와의 영이 크게 다윗에게 임했습니다. 그러고 난 뒤 사무엘은 거기서 떠나 라마로 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Samuel took the horn of oil and anointed him in the presence of his brothers, and from that day on the Spirit of the LORD came upon David in power. Samuel then went to Ramah.</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여호와의 영이 사울에게서 떠났고 여호와께서 보내신 악한 영이 사울을 괴롭혔습니다.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Spirit of the LORD had departed from Saul, and an evil spirit from the LORD tormented him.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사울의 신하들이 그에게 말했습니다. “보십시오. 하나님께서 보내신 악한 영이 왕을 괴롭히고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Saul's attendants said to him, "See, an evil spirit from God is tormenting you.</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왕께서는 여기 당신의 종들에게 명령을 내려 하프를 켜 줄 사람을 구하게 하십시오. 하나님께서 보내신 악한 영이 당신에게 올 때 그가 하프를 켜면 좀 나아지실 겁니다.”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our lord command his servants here to search for someone who can play the harp. He will play when the evil spirit from God comes upon you, and you will feel better."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그러자 사울이 신하들에게 명령했습니다. “하프를 잘 켜는 사람을 찾아 내게로 데려오라.”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Saul said to his attendants, "Find someone who plays well and bring him to me."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신하들 가운데 하나가 대답했습니다. “베들레헴 사람 이새의 아들 하나를 알고 있는데 그는 하프도 잘 켜고 용감하며 말도 잘할 뿐 아니라 외모도 준수합니다. 게다가 여호와께서 그와 함께하십니다.”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of the servants answered, "I have seen a son of Jesse of Bethlehem who knows how to play the harp. He is a brave man and a warrior. He speaks well and is a fine-looking man. And the LORD is with him."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그러자 사울이 이새에게 사람을 보내 말했습니다. “양들과 함께 있는 네 아들 다윗을 내게 보내거라.”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Saul sent messengers to Jesse and said, "Send me your son David, who is with the sheep."</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그러자 사무엘이 말했습니다. “제가 어떻게 가겠습니까? 그 소식을 들으면 사울이 저를 죽일 것입니다.” 여호와께서 말씀하셨습니다. “암소 한 마리를 갖고 가서 ‘내가 여호와께 제사를 드리러 왔다’라고 말하여라.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Samuel said, "How can I go? Saul will hear about it and kill me." The LORD said, "Take a heifer with you and say, `I have come to sacrifice to the LORD.'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이새는 곧 나귀에 빵과 포도주 한 부대와 어린 염소 한 마리를 딸려 자기 아들 다윗과 함께 사울에게 보냈습니다.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Jesse took a donkey loaded with bread, a skin of wine and a young goat and sent them with his son David to Saul.</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다윗은 사울에게 가서 그를 섬기게 됐습니다. 사울은 그를 무척 좋아했고 다윗은 사울의 무기를 맡은 사람이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came to Saul and entered his service. Saul liked him very much, and David became one of his armor-bearers.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그때 사울이 이새에게 전갈을 보냈습니다. “다윗이 내 마음에 드니 그가 나를 섬길 수 있도록 남아 있게 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Saul sent word to Jesse, saying, "Allow David to remain in my service, for I am pleased with him."</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하나님께서 보내신 악한 영이 사울에게 내리면 다윗은 하프를 가져와 연주했습니다. 그러고 나면 악한 영이 떠나고 사울은 회복돼 기분이 나아졌습니다.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Whenever the spirit from God came upon Saul, David would take his harp and play. Then relief would come to Saul; he would feel better, and the evil spirit would leave him.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그리고 이새를 제사 드리는 데 초청하여라. 그러면 어떻게 해야 할지 내가 네게 알려 주겠다. 너는 내가 일러 주는 사람에게 기름 부어야 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Invite Jesse to the sacrifice, and I will show you what to do. You are to anoint for me the one I indicate."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사무엘은 여호와께서 말씀하신 대로 했습니다. 그가 베들레헴에 도착하자 그 성의 장로들이 떨면서 그를 맞이하며 물었습니다. “평안한 일로 오셨습니까?”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Samuel did what the LORD said. When he arrived at Bethlehem, the elders of the town trembled when they met him. They asked, "Do you come in peace?"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사무엘이 대답했습니다. “그렇다. 평안한 일로 왔다. 내가 여호와께 제사를 드리려고 왔으니 너희는 몸을 거룩하게 하고 나와 함께 제사드리러 가자.” 그리하여 그는 이새와 그 아들들을 거룩하게 하고 제사에 초청했습니다.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Samuel replied, "Yes, in peace; I have come to sacrifice to the LORD. Consecrate yourselves and come to the sacrifice with me." Then he consecrated Jesse and his sons and invited them to the sacrifice.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그들이 도착하자 사무엘이 엘리압을 보고 생각했습니다. “여호와께서 기름 부으실 사람이 정말 여호와 앞에 나와 있구나.”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arrived, Samuel saw Eliab and thought, "Surely the LORD's anointed stands here before the LORD."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그러나 여호와께서 사무엘에게 말씀하셨습니다. “겉모습이나 키를 보지 마라. 나는 그를 이미 버렸다. 내가 보는 것은 사람이 보는 것과 다르다. 사람은 겉모습을 보지만 여호와는 마음의 중심을 보신다.”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LORD said to Samuel, "Do not consider his appearance or his height, for I have rejected him. The LORD does not look at the things man looks at. Man looks at the outward appearance, but the LORD looks at the heart."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그때 이새가 아비나답을 불러 사무엘 앞을 지나가게 했습니다. 그러나 사무엘은 “이 아들도 여호와께서 선택하신 사람이 아니다”라고 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Jesse called Abinadab and had him pass in front of Samuel. But Samuel said, "The LORD has not chosen this one either."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이새가 삼마를 지나가게 하자 사무엘이 또 말했습니다. “이 아들도 여호와께서 선택하시지 않으셨다.”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Jesse then had Shammah pass by, but Samuel said, "Nor has the LORD chosen this one."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