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그때 블레셋 사람들이 전쟁을 일으키려고 군대를 소집해 유다 땅 소고에 모이게 한 후 소고와 아세가 사이의 에베스담밈에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gathered their forces for war and assembled at Socoh in Judah. They pitched camp at Ephes Dammim, between Socoh and Azekah.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그러고 나서 그 블레셋 장수는 다시 소리쳤습니다. “오늘 내가 이렇게 이스라엘 군대를 모욕했으니 한 사람을 내게 보내라. 서로 싸우자.”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Philistine said, "This day I defy the ranks of Israel! Give me a man and let us fight each 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블레셋 사람의 말을 듣고 사울과 온 이스라엘 사람들은 기가 죽어 두려움에 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the Philistine's words, Saul and all the Israelites were dismayed and terrified.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다윗은 유다 땅 베들레헴에 있는 에브랏 사람 이새의 아들입니다. 이새에게는 여덟 명의 아들이 있었는데 사울이 이스라엘을 다스리던 무렵 이새는 나이 많은 노인이었습니다.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was the son of an Ephrathite named Jesse, who was from Bethlehem in Judah. Jesse had eight sons, and in Saul's time he was old and well advanced in years.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이새의 아들 가운데 위로 세 아들이 사울을 따라 싸움터에 나가 있었습니다. 그들은 맏아들 엘리압, 둘째 아들 아비나답, 셋째 아들 삼마입니다.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Jesse's three oldest sons had followed Saul to the war: The firstborn was Eliab; the second, Abinadab; and the third, Shammah.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다윗은 막내 아들입니다. 위로 세 아들은 사울을 따라갔지만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the youngest. The three oldest followed Saul,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다윗은 이따금씩 사울에게 갔다 와서는 베들레헴에서 자기 아버지의 양들을 돌보았습니다.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went back and forth from Saul to tend his father's sheep at Bethlehem.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블레셋 사람 골리앗은 40일 동안 밤낮으로 앞에 나와서 싸움을 걸어왔습니다.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days the Philistine came forward every morning and evening and took his stand.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 이새가 그의 아들 다윗에게 말했습니다. “이 볶은 곡식 1에바와 빵 열 덩이를 네 형들이 있는 진영으로 빨리 가져다주어라.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Jesse said to his son David, "Take this ephah of roasted grain and these ten loaves of bread for your brothers and hurry to their camp.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열 개의 치즈는 그들의 천부장에게 가져다주고 네 형들이 잘 있는지 물어본 뒤 형들이 잘 있다는 증표를 가져오너라.”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along these ten cheeses to the commander of their unit. See how your brothers are and bring back some assurance from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그때 그의 형들은 사울이 이끄는 이스라엘 군인들과 함께 엘라 골짜기에서 블레셋 사람들과 싸우고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with Saul and all the men of Israel in the Valley of Elah, fighting against the Philistines."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사울도 이스라엘 백성들을 불러 모아 엘라 골짜기에 진을 치고 블레셋 군사들과 맞서기 위해 전열을 갖추었습니다.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the Israelites assembled and camped in the Valley of Elah and drew up their battle line to meet the Philistines.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다음날 아침 일찍 다윗은 양들을 양치기에게 맡기고 그의 아버지 이새가 말한 대로 짐을 챙겨 길을 떠났습니다. 그가 진영에 도착했을 때 마침 군대는 함성을 지르며 전장으로 나가고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David left the flock with a shepherd, loaded up and set out, as Jesse had directed. He reached the camp as the army was going out to its battle positions, shouting the war cry.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이스라엘과 블레셋 사람들은 전열을 갖추고 서로 맞서고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and the Philistines were drawing up their lines facing each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다윗은 가져온 물건들을 보급 장교에게 맡기고 전선으로 달려가 형들을 만났습니다.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his things with the keeper of supplies, ran to the battle lines and greeted his brothers.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형들과 이야기를 나누고 있는데 가드 출신의 그 블레셋 장수 골리앗이 자기 쪽 전열에서 나와 늘 하던 대로 이스라엘을 모욕하며 싸움을 걸어왔습니다. 다윗도 그 말을 듣게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talking with them, Goliath, the Philistine champion from Gath, stepped out from his lines and shouted his usual defiance, and David heard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사람들은 그 사람을 보고 모두 두려워 벌벌 떨며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saw the man, they all ran from him in great fear.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어떤 사람들은 말했습니다. “저 사람이 또 올라왔군. 늘 나와서 저렇게 이스라엘을 모욕한다네. 저 사람을 죽이는 사람에게는 왕께서 큰 재물을 내리신다지? 그뿐 아니라 자기 딸과 결혼도 시키고 그 집안에는 모든 세금을 면제해 주신다는군.”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Israelites had been saying, "Do you see how this man keeps coming out? He comes out to defy Israel. The king will give great wealth to the man who kills him. He will also give him his daughter in marriage and will exempt his father's family from taxes in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그때 다윗이 곁에 서 있는 사람들에게 물었습니다. “저 블레셋 사람을 죽여 이스라엘의 치욕을 씻는 사람에게 어떻게 해 준답니까? 저 할례도 받지 않은 블레셋 사람이 도대체 누구기에 이렇게 살아 계신 하나님의 군대를 모욕하는 것입니까?”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the men standing near him, "What will be done for the man who kills this Philistine and removes this disgrace from Israel? Who is this uncircumcised Philistine that he should defy the armies of the living God?"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사람들은 그를 죽이면 이러이러한 상을 주신다고 자기들끼리 하던 말을 다윗에게 그대로 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repeated to him what they had been saying and told him, "This is what will be done for the man who kills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다윗의 큰형 엘리압이 다윗이 그들과 하는 이야기를 듣고 그에게 화를 내며 말했습니다. “네가 왜 여기 왔느냐? 들에 있는 몇 마리 안 되는 양들은 누구한테 맡겼느냐? 이 건방지고 고집 센 녀석, 싸움 구경이나 하려고 온 것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Eliab, David's oldest brother, heard him speaking with the men, he burned with anger at him and asked, "Why have you come down here? And with whom did you leave those few sheep in the desert? I know how conceited you are and how wicked your heart is; you came down only to watch the battle."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다윗이 말했습니다. “내가 뭐라고 했습니까? 군사들과 말하는 것이 잘못입니까?”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what have I done?" said David. "Can't I even speak?"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골짜기를 사이에 두고 한쪽 언덕은 블레셋 사람들이, 다른 한쪽은 이스라엘 사람들이 차지한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occupied one hill and the Israelites another, with the valley between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그러고는 다른 사람에게 가서 그것에 대해 다시 물었습니다. 그러자 그 사람들도 똑같은 대답을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turned away to someone else and brought up the same matter, and the men answered him as before.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누군가 다윗이 하는 말을 듣고 사울에게 보고했습니다. 그러자 사울이 다윗을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David said was overheard and reported to Saul, and Saul sent for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사울에게 말했습니다. “저 블레셋 사람 때문에 우리의 기가 죽어서는 안 됩니다. 왕의 종인 제가 나가서 그와 싸우겠습니다.”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Saul, "Let no one lose heart on account of this Philistine; your servant will go and fight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사울이 대답했습니다. “네가 어떻게 저 블레셋 사람과 싸울 수 있단 말이냐? 너는 아직 어리고 저 사람은 어릴 적부터 싸움터에서 단련해 온 전사다.”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"You are not able to go out against this Philistine and fight him; you are only a boy, and he has been a fighting man from his youth."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다윗이 사울에게 말했습니다. “왕의 종인 저는 아버지의 양들을 지켜 왔습니다. 사자나 곰이 나타나 양을 훔쳐 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Saul, "Your servant has been keeping his father's sheep. When a lion or a bear came and carried off a sheep from the flock,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뒤쫓아가서 때려 쓰러뜨리고 그 입에서 양을 구해 냈습니다. 그리고 제게 달려들면 털을 움켜잡고 때려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after it, struck it and rescued the sheep from its mouth. When it turned on me, I seized it by its hair, struck it and killed it.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그렇게 사자도 죽이고 곰도 죽였습니다. 저 할례받지 못한 블레셋 사람도 그 짐승들 가운데 하나처럼 될 것입니다. 살아 계신 하나님의 군대를 모욕한 사람을 어찌 그냥 내버려 둘 수 있단 말입니까?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has killed both the lion and the bear; this uncircumcised Philistine will be like one of them, because he has defied the armies of the living God.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사자의 발톱과 곰의 발톱에서 저를 구해 내신 여호와께서 저 블레셋 사람의 손에서도 구해 내실 것입니다.” 사울이 다윗에게 말했습니다. “가거라. 여호와께서 너와 함께하시기를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who delivered me from the paw of the lion and the paw of the bear will deliver me from the hand of this Philistine." Saul said to David, "Go, and the LORD be with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사울은 다윗에게 자기 군복을 입혔습니다. 갑옷을 입히고 머리에 청동 투구도 씌워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dressed David in his own tunic. He put a coat of armor on him and a bronze helmet on his head.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다윗은 그 군복 위에 칼을 차고 시험 삼아 걸어 보다가 사울에게 “이런 옷들은 익숙하지 않아서 입고 갈 수가 없습니다” 하고는 그것들을 다 벗어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fastened on his sword over the tunic and tried walking around, because he was not used to them. "I cannot go in these," he said to Saul, "because I am not used to them." So he took them off.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그때 블레셋 진영에서 골리앗이라는 장수가 싸움을 걸어 왔습니다. 가드 사람인 그는 키가 6규빗이나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champion named Goliath, who was from Gath, came out of the Philistine camp. He was over nine feet tall.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대신에 다윗은 자기 지팡이를 들고 시냇가에서 매끄러운 돌 다섯 개를 골라 양치기 주머니에 넣은 다음 손에 물매를 쥐고 그 블레셋 사람에게로 다가갔습니다.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his staff in his hand, chose five smooth stones from the stream, put them in the pouch of his shepherd's bag and, with his sling in his hand, approached the Philistine.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그러자 그 블레셋 사람도 방패 든 사람을 앞세우고 다윗에게 가까이 다가왔습니다.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Philistine, with his shield bearer in front of him, kept coming closer to David.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그는 다윗을 물끄러미 쳐다보고는 그가 볼이 불그스레하고 잘생긴 어린아이인 것을 보고 우습게 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David over and saw that he was only a boy, ruddy and handsome, and he despised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블레셋 사람은 다윗에게 “막대기나 들고 오다니 내가 개인 줄 아느냐?” 하고는 자기 신들의 이름으로 다윗을 저주했습니다.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David, "Am I a dog, that you come at me with sticks?" And the Philistine cursed David by his gods.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그는 또 말했습니다. “이리로 오너라. 내가 네 살점을 공중의 새들과 들판의 짐승들에게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here," he said, "and I'll give your flesh to the birds of the air and the beasts of the field!"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그러자 다윗이 블레셋 사람에게 말했습니다. “너는 칼과 창과 단창으로 내게 나오지만 나는 만군의 여호와, 곧 네가 모욕한 이스라엘 군대의 하나님의 이름으로 네게 나간다.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the Philistine, "You come against me with sword and spear and javelin, but I come against you in the name of the LORD Almighty, the God of the armies of Israel, whom you have defied.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오늘 여호와께서 너를 내 손에 넘겨주실 것이고 나는 너를 쳐서 네 목을 벨 것이다. 오늘 내가 이 블레셋 사람의 시체를 공중의 새들과 땅의 짐승들에게 주면 이스라엘에 하나님이 계신 것을 온 세상이 알게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the LORD will hand you over to me, and I'll strike you down and cut off your head. Today I will give the carcasses of the Philistine army to the birds of the air and the beasts of the earth, and the whole world will know that there is a God in Israel.</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또한 여호와께서는 칼이나 창으로 구원하지 않으신다는 것을 여기 모인 사람들이 다 알게 될 것이다. 전쟁은 여호와께 속한 것이니 그분이 너희 모두를 우리 손에 넘겨주실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gathered here will know that it is not by sword or spear that the LORD saves; for the battle is the LORD's, and he will give all of you into our hands."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블레셋 사람이 일어나 공격하려고 다가오자 다윗은 재빨리 그가 있는 대열을 향해 달려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Philistine moved closer to attack him, David ran quickly toward the battle line to meet him.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다윗은 주머니에 손을 넣어 돌을 꺼내 그 돌을 물매로 던져 블레셋 사람의 이마를 정통으로 맞추었습니다. 돌이 그의 이마에 박히자 그는 땅에 머리를 박고 쓰러졌습니다.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Reaching into his bag and taking out a stone, he slung it and struck the Philistine on the forehead. The stone sank into his forehead, and he fell facedown on the ground.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머리에 청동 투구를 쓰고 5,000세겔이나 나가는 청동으로 된 비늘 갑옷을 입었으며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bronze helmet on his head and wore a coat of scale armor of bronze weighing five thousand shekels;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이렇게 다윗은 물매와 돌 하나로 블레셋 사람을 이겼습니다. 손에 칼도 하나 없이 블레셋 사람을 쳐서 죽인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triumphed over the Philistine with a sling and a stone; without a sword in his hand he struck down the Philistine and killed him.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다윗이 달려가 그 블레셋 사람을 밟고 서서 그의 칼집에서 칼을 뽑아 그를 죽인 뒤 그 칼로 그 블레셋 사람의 목을 베었습니다. 블레셋 사람들은 자기들의 영웅이 죽은 것을 보고 모두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ran and stood over him. He took hold of the Philistine's sword and drew it from the scabbard. After he killed him, he cut off his head with the sword. When the Philistines saw that their hero was dead, they turned and ran.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이스라엘과 유다 사람들은 함성을 지르며 달려 나와 가드 입구와 에그론 성문까지 블레셋 군대를 쫓아갔습니다. 그리하여 블레셋 사람들의 시체가 사아라임 길을 따라 가드와 에그론까지 널렸습니다.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Israel and Judah surged forward with a shout and pursued the Philistines to the entrance of Gath and to the gates of Ekron. Their dead were strewn along the Shaaraim road to Gath and Ekron.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이스라엘 사람들은 블레셋 사람들을 쫓다가 돌아와 블레셋 진영을 약탈했습니다.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returned from chasing the Philistines, they plundered their camp.</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다윗은 그 블레셋 장수의 머리를 예루살렘으로 가져가고 그의 무기들은 자기 천막에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 Philistine's head and brought it to Jerusalem, and he put the Philistine's weapons in his own tent.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사울은 다윗이 그 블레셋 장수를 향해 맞서서 나가는 것을 보고 자기 군대의 아브넬 장군에게 말했습니다. “아브넬아, 저 소년이 누구 아들이냐?” 아브넬이 대답했습니다. “왕이시여, 왕께서 살아 계심으로 맹세하는데 누구인지 잘 모르겠습니다.”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Saul watched David going out to meet the Philistine, he said to Abner, commander of the army, "Abner, whose son is that young man?" Abner replied, "As surely as you live, O king, I don't know."</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왕이 말했습니다. “저 소년이 누구의 아들인지 알아보아라.”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"Find out whose son this young man is."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다윗이 그 블레셋 장수를 죽이고 돌아오자마자 아브넬이 다윗을 사울에게 데려갔습니다. 다윗의 손에는 아직도 블레셋 사람의 머리가 들려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David returned from killing the Philistine, Abner took him and brought him before Saul, with David still holding the Philistine's head.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사울이 그에게 물었습니다. “소년아, 너는 누구의 아들이냐?” 다윗이 대답했습니다. “저는 베들레헴에 사는 왕의 종 이새의 아들입니다.”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"Whose son are you, young man?" Saul asked him. David said, "I am the son of your servant Jesse of Bethlehem."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다리에는 청동받이를 차고 어깨에는 청동 단창을 메고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his legs he wore bronze greaves, and a bronze javelin was slung on his back.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창 자루는 베틀채 같고 창 머리는 무게가 600세겔이나 됐습니다. 그의 앞에는 방패를 든 사람이 걸어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spear shaft was like a weaver's rod, and its iron point weighed six hundred shekels. His shield bearer went ahead of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골리앗이 서서 이스라엘 군대를 향해 소리쳤습니다. “너희는 왜 전열을 갖추고 나왔느냐? 나는 블레셋 사람이고 너희는 사울의 부하들이 아니냐? 누구든 하나만 골라서 내게 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Goliath stood and shouted to the ranks of Israel, "Why do you come out and line up for battle? Am I not a Philistine, and are you not the servants of Saul? Choose a man and have him come down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만약 나와 싸워서 그가 나를 죽이면 우리가 너희 종이 되겠고 내가 그를 쳐서 죽이면 너희가 우리 종이 돼 섬겨야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is able to fight and kill me, we will become your subjects; but if I overcome him and kill him, you will become our subjects and serve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