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다윗이 사울과 이야기를 마치자 사울의 아들 요나단은 다윗에게 마음이 끌려 다윗을 자기 목숨처럼 사랑하게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David had finished talking with Saul, Jonathan became one in spirit with David, and he loved him as himself.</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다음날 하나님이 보내신 악한 영이 사울에게 강하게 내리 덮쳤습니다. 사울이 발작이 도져 집 안에서 소리 지르며 다니자 다윗은 평소와 같이 하프를 켰습니다. 그때 사울의 손에 창이 들려 있었는데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day an evil spirit from God came forcefully upon Saul. He was prophesying in his house, while David was playing the harp, as he usually did. Saul had a spear in his hand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그는 “다윗을 벽에다 박아 버릴 테다” 하고 혼잣말을 하며 창을 던졌습니다. 그러나 다윗은 두 번이나 그에게서 몸을 피했습니다.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hurled it, saying to himself, "I'll pin David to the wall." But David eluded him twice.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사울은 다윗이 두려웠습니다. 여호와께서 사울을 떠나 다윗과 함께하셨기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was afraid of David, because the LORD was with David but had left Saul.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그래서 사울은 다윗을 천부장으로 삼고 자기에게서 멀리 떠나보냈습니다. 그리하여 다윗은 부대를 이끌고 싸움터로 나갔는데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sent David away from him and gave him command over a thousand men, and David led the troops in their campaigns.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그는 가는 곳마다 승리했습니다. 여호와께서 그와 함께하셨기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everything he did he had great success, because the LORD was with him.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사울은 다윗이 큰 승리를 거두는 것을 보고 그를 더욱 두려워했습니다.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Saul saw how successful he was, he was afraid of him.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그러나 모든 이스라엘과 유다는 다윗이 어떤 전투에서나 백성들을 앞장서서 잘 이끌었기 때문에 그를 좋아했습니다.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all Israel and Judah loved David, because he led them in their campaigns.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사울이 다윗에게 말했습니다. “내 큰딸 메랍을 네게 시집보낼 테니 너는 그저 나를 위해 여호와께서 함께하시는 전쟁에서 용감하게 싸우면 된다.” 그러나 사울은 속으로는 ‘내가 직접 그를 치지 않고 블레셋 사람들이 치도록 해야겠다’라고 생각하고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said to David, "Here is my older daughter Merab. I will give her to you in marriage; only serve me bravely and fight the battles of the LORD." For Saul said to himself, "I will not raise a hand against him. Let the Philistines do that!"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이에 다윗은 “제가 누구이며 제 혈통이나 제 아버지의 집안이 이스라엘에서 무엇이기에 제가 감히 왕의 사위가 되겠습니까?” 하며 사양했습니다.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David said to Saul, "Who am I, and what is my family or my father's clan in Israel, that I should become the king's son-in-law?"</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그러나 메랍을 다윗에게 주기로 한 때가 되자 사울은 딸을 므홀랏 사람 아드리엘에게 시집보내 버렸습니다.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when the time came for Merab, Saul's daughter, to be given to David, she was given in marriage to Adriel of Meholah.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그날부터 사울은 다윗을 아버지 집으로 돌려보내지 않고 자기 곁에 두었습니다.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that day Saul kept David with him and did not let him return to his father's house.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한편 자신의 딸 미갈이 다윗을 사랑한다는 것을 누군가에게 전해 들은 사울은 은근히 좋아했습니다.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Saul's daughter Michal was in love with David, and when they told Saul about it, he was pleased.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사울은 또 ‘그 아이를 주어 다윗에게 덫이 되게 해서 블레셋 사람들의 손에 죽게 해야겠다’ 하고 생각했던 것입니다. 그래서 사울은 다시 다윗에게 그를 사위 삼겠다고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give her to him," he thought, "so that she may be a snare to him and so that the hand of the Philistines may be against him." So Saul said to David, "Now you have a second opportunity to become my son-in-law."</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그러고 나서 사울은 신하들에게 명령했습니다. “다윗에게 슬며시 이렇게 말해 두라. ‘왕께서 당신을 기뻐하고 그 신하들도 모두 당신을 좋아하니 그분의 사위가 되시오’ 하고 말이다.”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Saul ordered his attendants: "Speak to David privately and say, `Look, the king is pleased with you, and his attendants all like you; now become his son-in-law.'"</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사울의 신하들이 사울이 말한 대로 다윗에게 전했습니다. 그러나 다윗은 “나같이 천하고 가난한 사람이 왕의 사위가 되는 것이 쉬운 일인 줄 아시오?” 하고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repeated these words to David. But David said, "Do you think it is a small matter to become the king's son-in-law? I'm only a poor man and little known."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사울의 신하들이 다윗이 한 말을 사울에게 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Saul's servants told him what David had said,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그러자 사울이 말했습니다. “너희는 다윗에게 가서 ‘왕께서 바라는 지참금은 별 것 아니다. 그저 왕의 적들에 대한 보복으로 블레셋 사람의 포피 100개만 가져오면 된다’라고 말하라.” 사울은 이렇게 해서 다윗을 블레셋 사람들의 손에 죽게 할 속셈이었습니다.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replied, "Say to David, `The king wants no other price for the bride than a hundred Philistine foreskins, to take revenge on his enemies.'" Saul's plan was to have David fall by the hands of the Philistines.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신하들이 다윗에게 이 말을 전하자 다윗은 왕의 사위가 되겠다고 흔쾌히 대답했습니다. 정해진 시간이 다 되기 전에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attendants told David these things, he was pleased to become the king's son-in-law. So before the allotted time elapsed,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다윗은 사울 왕의 사위가 되기 위해 자기 군사들과 함께 나가 블레셋 사람 200명을 죽이고 그 명수만큼의 포피를 가져다가 왕에게 바쳤습니다. 그러자 사울은 자기 딸 미갈을 다윗의 아내로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and his men went out and killed two hundred Philistines. He brought their foreskins and presented the full number to the king so that he might become the king's son-in-law. Then Saul gave him his daughter Michal in marriage.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여호와께서도 다윗과 함께하시고 자기 딸 미갈도 다윗을 사랑하고 있음을 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Saul realized that the LORD was with David and that his daughter Michal loved David,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사울은 더욱더 그를 두려워해 다윗을 평생 동안 원수로 여기며 살았습니다.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became still more afraid of him, and he remained his enemy the rest of his days.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요나단은 다윗을 자기 목숨처럼 깊이 사랑했기 때문에 둘은 의형제를 맺었습니다.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Jonathan made a covenant with David because he loved him as himself.</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블레셋의 지휘관들이 계속 전쟁을 일으켰지만 그럴 때마다 다윗은 사울의 다른 신하들보다 큰 공적을 세웠기 때문에 그의 이름은 널리 알려지게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Philistine commanders continued to go out to battle, and as often as they did, David met with more success than the rest of Saul's officers, and his name became well known.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요나단은 자기가 입고 있던 겉옷을 벗어 다윗에게 주고 군복과 칼과 활과 허리띠까지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Jonathan took off the robe he was wearing and gave it to David, along with his tunic, and even his sword, his bow and his belt.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다윗은 사울이 시키는 일마다 지혜롭게 잘 해냈습니다. 그러자 사울은 그를 군대의 높은 자리에 앉혔습니다. 이 일을 모든 백성들은 물론 사울의 신하들도 기뻐했습니다.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Whatever Saul sent him to do, David did it so successfully that Saul gave him a high rank in the army. This pleased all the people, and Saul's officers as well.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다윗이 블레셋 사람을 죽이고 군사들과 함께 돌아오는데 온 이스라엘 성읍에서 여자들이 소구와 꽹과리를 갖고 나와 노래하고 춤추며 사울 왕을 맞았습니다.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men were returning home after David had killed the Philistine, the women came out from all the towns of Israel to meet King Saul with singing and dancing, with joyful songs and with tambourines and lutes.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그들은 춤을 추며 이렇게 노래했습니다. “사울이 죽인 사람은 수천 명이요, 다윗이 죽인 사람은 수만 명이라네.”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they danced, they sang: "Saul has slain his thousands, and David his tens of thousands."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사울은 이 노랫소리를 듣고 몹시 불쾌해 화가 치밀었습니다. 속으로 “다윗에게는 수만 명이라더니 내게는 고작 수천 명뿐이라는구나. 그가 더 가질 것은 이제 이 나라밖에 더 있겠는가?”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was very angry; this refrain galled him. "They have credited David with tens of thousands," he thought, "but me with only thousands. What more can he get but the kingdom?"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그때부터 다윗을 시기하고 질투하기 시작했습니다.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from that time on Saul kept a jealous eye on David.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