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사울은 자기의 아들 요나단과 모든 신하들에게 다윗을 죽이겠다고 말했습니다. 그러나 요나단은 다윗을 사랑했기 때문에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told his son Jonathan and all the attendants to kill David. But Jonathan was very fond of David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그때 사울은 창을 던져 다윗을 벽에 꽂으려 했습니다. 그러나 다윗은 사울이 벽 쪽으로 창을 던지는 순간 재빨리 몸을 피했습니다. 그날 밤 다윗은 그곳을 빠져나와 도망쳤습니다.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tried to pin him to the wall with his spear, but David eluded him as Saul drove the spear into the wall. That night David made good his escape.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사울은 다윗의 집으로 사람을 보내 지키고 있다가 아침에 다윗을 죽이라고 했습니다. 그러나 다윗의 아내 미갈이 그에게 경고했습니다. “만약 당신이 오늘 밤에 도망치지 않으면 내일은 틀림없이 죽임을 당하게 될 거예요.”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sent men to David's house to watch it and to kill him in the morning. But Michal, David's wife, warned him, "If you don't run for your life tonight, tomorrow you'll be killed."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미갈은 다윗을 창문 아래로 달아 내려 보냈고 다윗은 몸을 피해 도망쳤습니다.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Michal let David down through a window, and he fled and escaped.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그러고 나서 미갈은 우상을 가져다가 침대에 누이고 머리맡에는 염소털을 덮어 놓은 다음 겉옷으로 그것을 덮었습니다.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Michal took an idol and laid it on the bed, covering it with a garment and putting some goats' hair at the head.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사울이 보낸 사람들이 다윗을 잡으러 오자 미갈은 “그가 지금 몸이 아프시다”라고 둘러댔습니다.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Saul sent the men to capture David, Michal said, "He is ill."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그러자 사울이 다시 사람들을 보내 다윗이 아픈지 보고 오라며 말했습니다. “그를 침대에 누인 채로 내게 데려오라. 내가 그를 죽이겠다.”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sent the men back to see David and told them, "Bring him up to me in his bed so that I may kill him."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그러나 사람들이 들어가서 보니 침대에는 머리에 염소털을 씌운 우상만 뉘여 있을 뿐이었습니다.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 men entered, there was the idol in the bed, and at the head was some goats' hair.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사울이 미갈에게 “너는 왜 이렇게 나를 속이고 내 원수를 도망치게 했느냐?”라고 말하자 미갈이 사울에게 말했습니다. “그가 제게 ‘나를 놓아주시오. 어떻게 내가 당신을 죽이겠소?’ 하고 협박하며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said to Michal, "Why did you deceive me like this and send my enemy away so that he escaped?" Michal told him, "He said to me, `Let me get away. Why should I kill you?'"</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그렇게 몸을 피해 도망친 다윗은 라마에 있는 사무엘에게 가서 사울이 자신에게 했던 일들을 모두 말해 주었습니다. 사무엘은 다윗을 나욧으로 데리고 가서 거기서 머물렀습니다.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had fled and made his escape, he went to Samuel at Ramah and told him all that Saul had done to him. Then he and Samuel went to Naioth and stayed there.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누군가 사울에게 다윗이 라마의 나욧에 있다고 말해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Word came to Saul: "David is in Naioth at Ramah";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사실을 다윗에게 알려 주었습니다. “내 아버지 사울 왕이 자네를 죽일 기회를 엿보고 계시니 내일 아침 조심해서 은밀한 곳에 숨어 있게.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warned him, "My father Saul is looking for a chance to kill you. Be on your guard tomorrow morning; go into hiding and stay there.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그러자 사울은 다윗을 잡으려고 사람들을 보냈습니다. 그들은 거기서 예언자들의 무리가 사무엘을 우두머리로 세우고 서서 예언하는 것을 보았습니다. 그때 사울이 보낸 사람들에게도 하나님의 영이 내려와 그들도 예언하게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sent men to capture him. But when they saw a group of prophets prophesying, with Samuel standing there as their leader, the Spirit of God came upon Saul's men and they also prophesied.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사울이 이 말을 듣고는 더 많은 사람들을 보냈으나 그들도 예언을 했습니다. 사울이 세 번째로 사람들을 보냈지만 그들도 역시 예언을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was told about it, and he sent more men, and they prophesied too. Saul sent men a third time, and they also prophesied.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마침내 사울이 친히 라마로 갔습니다. 그가 세구에 있는 큰 연못에 이르러 사무엘과 다윗이 어디 있냐고 묻자 누군가가 라마의 나욧에 있다고 대답해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Finally, he himself left for Ramah and went to the great cistern at Secu. And he asked, "Where are Samuel and David?" "Over in Naioth at Ramah," they said.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그리하여 사울은 라마의 나욧으로 갔습니다. 그러자 사울에게도 하나님의 영이 내려서 그는 나욧에 이르기까지 걸으면서 계속 예언했습니다.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Saul went to Naioth at Ramah. But the Spirit of God came even upon him, and he walked along prophesying until he came to Naioth.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사울은 옷을 벗어 던지고 사무엘 앞에서도 예언을 했습니다. 그러고는 그날 온종일 벗은 채로 누워 있었습니다. 이런 까닭에 “사울도 예언자들 가운데 있느냐?” 하는 속담이 생기게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stripped off his robes and also prophesied in Samuel's presence. He lay that way all that day and night. This is why people say, "Is Saul also among the prophets?"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아버지와 함께 자네가 있는 그 들판으로 나가 자네에 대해 얘기하다가 무엇인가 알아내면 이야기해 주겠네.”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go out and stand with my father in the field where you are. I'll speak to him about you and will tell you what I find out."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요나단은 아버지 사울 앞에서 다윗에 대해 좋게 말했습니다. “왕께서는 종 다윗에게 실수하시는 일이 없기를 바랍니다. 그는 왕께 잘못한 일이 없고 오히려 그가 한 일은 왕께 큰 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Jonathan spoke well of David to Saul his father and said to him, "Let not the king do wrong to his servant David; he has not wronged you, and what he has done has benefited you greatly.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그는 목숨을 걸고 그 블레셋 장수를 죽였습니다. 그래서 여호와께서 온 이스라엘에 큰 승리를 주신 것입니다. 왕께서도 그것을 보셨고 또 기뻐하셨습니다. 그런데 왜 아무 이유도 없이 다윗처럼 죄 없는 사람을 죽여 죄를 지으려고 하십니까?”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his life in his hands when he killed the Philistine. The LORD won a great victory for all Israel, and you saw it and were glad. Why then would you do wrong to an innocent man like David by killing him for no reason?"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사울이 요나단의 말을 듣고 이렇게 맹세했습니다. “여호와께서 살아 계심으로 맹세하마. 내가 다윗을 절대로 죽이지 않겠다.”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listened to Jonathan and took this oath: "As surely as the LORD lives, David will not be put to death."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그러자 요나단은 다윗을 불러 그 모든 일에 대해 말해 주고 다윗을 사울에게 데려갔습니다. 다윗은 전처럼 사울을 섬기게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Jonathan called David and told him the whole conversation. He brought him to Saul, and David was with Saul as before.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또다시 전쟁이 일어났습니다. 이에 다윗이 전장에 나가 블레셋 사람들과 싸워 그들을 크게 무찌르자 그들은 그 앞에서 도망치기에 바빴습니다.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more war broke out, and David went out and fought the Philistines. He struck them with such force that they fled before him.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사울이 자기 집에서 창을 들고 앉아 있을 때 여호와께서 보내신 악한 영이 사울에게 내렸으므로 다윗이 그 앞에서 하프를 연주했습니다.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an evil spirit from the LORD came upon Saul as he was sitting in his house with his spear in his hand. While David was playing the harp,</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