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그러자 한나가 기도하며 말했습니다. “내 마음이 여호와를 기뻐합니다. 여호와 안에서 내 뿔이 높이 들렸습니다. 내 입이 원수들을 향해 자랑합니다. 내가 주의 구원을 기뻐하기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Hannah prayed and said: "My heart rejoices in the LORD; in the LORD my horn is lifted high. My mouth boasts over my enemies, for I delight in your deliverance.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 대항하는 사람들은 흩어질 것입니다. 하늘의 천둥과 번개로 그들을 치실 것입니다. 여호와께서 땅 끝까지 심판하실 것입니다. 그러나 그분께서 세우신 왕에게는 힘을 주시고 기름 부어 세우신 왕의 이름을 높이실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oppose the LORD will be shattered. He will thunder against them from heaven; the LORD will judge the ends of the earth. "He will give strength to his king and exalt the horn of his anointed."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후 엘가나는 라마의 집으로 돌아왔지만 사무엘은 엘리 제사장 밑에서 여호와를 섬기게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Elkanah went home to Ramah, but the boy ministered before the LORD under Eli the priest.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엘리의 아들들은 악한 사람들이었습니다. 그들은 여호와를 의식하지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 sons were wicked men; they had no regard for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당시 제사장들이 백성들에게 행하는 관습이 있었는데 그들은 그것을 무시했습니다. 누구든 제사를 드리고 그 고기를 삶을 때는 제사장의 종이 세 살 달린 갈고리를 가져와서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it was the practice of the priests with the people that whenever anyone offered a sacrifice and while the meat was being boiled, the servant of the priest would come with a three-pronged fork in his hand.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그것으로 냄비나 솥이나 큰 솥이나 가마에 찔러 넣어 찍혀 나오는 대로 제사장이 고기를 갖는 것이었습니다. 실로에 올라오는 모든 이스라엘 백성들에게 그렇게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would plunge it into the pan or kettle or caldron or pot, and the priest would take for himself whatever the fork brought up. This is how they treated all the Israelites who came to Shiloh.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그리고 기름이 태워지기 전에 제사장의 종이 제사드리는 사람에게 와서 “제사장에게 구워 드릴 고기를 주십시오. 그는 삶은 고기보다는 날 것을 원하십니다” 하고 말하곤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even before the fat was burned, the servant of the priest would come and say to the man who was sacrificing, "Give the priest some meat to roast; he won't accept boiled meat from you, but only raw."</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만약 그 사람이 “기름을 먼저 태운 뒤에 원하는 대로 가져가시오”라고 말하면 종은 “아니, 지금 당장 주십시오. 그러지 않으면 내가 강제로 빼앗겠습니다”라고 대답했습니다.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man said to him, "Let the fat be burned up first, and then take whatever you want," the servant would then answer, "No, hand it over now; if you don't, I'll take it by force."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이렇듯 엘리 아들들의 죄는 여호와 보시기에 너무나 큰 것이었습니다. 그들이 여호와의 제사를 업신여겼기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sin of the young men was very great in the LORD's sight, for they were treating the LORD's offering with contempt.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한편 소년 사무엘은 고운 삼베 에봇을 입고 여호와를 섬겼습니다.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Samuel was ministering before the LORD -- a boy wearing a linen ephod.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사무엘의 어머니는 남편과 함께 매년제를 드리러 올라올 때마다 작은 겉옷을 만들어 사무엘에게 가져다주곤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year his mother made him a little robe and took it to him when she went up with her husband to offer the annual sacrifice.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여호와처럼 거룩하신 분은 없습니다. 주 외에 다른 분은 없습니다. 우리 하나님 같은 반석은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no one holy like the LORD; there is no one besides you; there is no Rock like our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엘리는 엘가나와 그 아내를 축복하면서 말했습니다. “기도로 얻은 아이를 여호와께 바쳤으니 여호와께서 이 아이를 대신할 자식을 주시기를 빕니다.” 그들은 이렇게 기도를 받고 집으로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 would bless Elkanah and his wife, saying, "May the LORD give you children by this woman to take the place of the one she prayed for and gave to the LORD." Then they would go home.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한나에게 은혜를 베풀어 주셔서 한나가 임신을 했습니다. 그래서 세 아들과 두 딸을 낳게 됐고 어린 사무엘도 여호와 앞에서 잘 자랐습니다.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was gracious to Hannah; she conceived and gave birth to three sons and two daughters. Meanwhile, the boy Samuel grew up in the presence of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나이 들어 늙은 엘리는 자기 아들들이 온 이스라엘 백성에게 행한 모든 일과 회막문에서 일하는 여자들과 잠을 잔 것에 대해 다 듣게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Eli, who was very old, heard about everything his sons were doing to all Israel and how they slept with the women who served at the entrance to the Tent of Meeting.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그래서 엘리가 아들들에게 말했습니다. “너희가 어떻게 이런 짓을 할 수 있느냐? 내가 사람들에게서 너희가 저지른 못된 행동들에 대해 다 들었다.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said to them, "Why do you do such things? I hear from all the people about these wicked deeds of yours.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 아들들아, 그러면 안 된다. 사람들 사이에 들리는 소문이 좋지 않구나.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my sons; it is not a good report that I hear spreading among the LORD's people.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사람이 사람에게 죄를 지으면 하나님께서 중재해 주시지만 사람이 여호와께 죄를 지으면 누가 그를 변호하겠느냐?” 그러나 엘리의 아들들은 자기 아버지가 나무라는 말에 귀 기울이지 않았습니다. 여호와께서 그들을 죽이기로 작정하셨기 때문이었습니다.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sins against another man, God may mediate for him; but if a man sins against the LORD, who will intercede for him?" His sons, however, did not listen to their father's rebuke, for it was the LORD's will to put them to death.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한편 소년 사무엘은 커 갈수록 여호와와 사람들에게 더욱 사랑을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boy Samuel continued to grow in stature and in favor with the LORD and with men.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그즈음 하나님의 사람이 엘리에게 와서 말했습니다. “여호와의 말씀입니다. ‘내가 네 조상들이 이집트에서 바로의 억압 아래 있을 때 그들에게 나를 분명히 나타내지 않았느냐?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man of God came to Eli and said to him, "This is what the LORD says: `Did I not clearly reveal myself to your father's house when they were in Egypt under Pharaoh?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이스라엘 모든 지파 가운데 네 조상을 선택해 내 제사장이 되게 하고 내 제단에 올라가 분향하고 내 앞에서 에봇을 입게 했다. 또한 이스라엘 백성들이 드리는 모든 화제를 네 조상의 집에 주었다.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chose your father out of all the tribes of Israel to be my priest, to go up to my altar, to burn incense, and to wear an ephod in my presence. I also gave your father's house all the offerings made with fire by the Israelites.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그런데 너희는 어째서 내 처소에서 내게 바치라고 명령한 내 제물과 예물을 업신여기느냐? 네가 어떻게 나보다 네 아들들을 사랑해 내 백성 이스라엘이 바친 모든 제물 가운데 가장 좋은 것으로 스스로 살찌게 할 수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 scorn my sacrifice and offering that I prescribed for my dwelling? Why do you honor your sons more than me by fattening yourselves on the choice parts of every offering made by my people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너희는 교만하게 말하지 말라. 그런 오만한 말을 입에 담지 말라. 여호와는 지식의 하나님이시니 그분이 사람의 행위들을 저울질하실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keep talking so proudly or let your mouth speak such arrogance, for the LORD is a God who knows, and by him deeds are weighed.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그러므로 이스라엘의 하나님 나 여호와가 말한다. 내가 네 집과 네 조상의 집이 영원히 내 앞에서 나를 섬길 것이라고 말했지만 이제는 더 이상 그렇지 않을 것이다. 나를 존중하는 사람들을 내가 존중할 것이고 나를 멸시하는 사람들을 나도 멸시할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LORD, the God of Israel, declares: `I promised that your house and your father's house would minister before me forever.' But now the LORD declares: `Far be it from me! Those who honor me I will honor, but those who despise me will be disdained.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내가 네 팔과 네 조상의 집의 팔을 꺾어 네 집안에 나이 든 사람이 없게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time is coming when I will cut short your strength and the strength of your father's house, so that there will not be an old man in your family line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너는 모든 이스라엘 백성이 복을 받을 때 내가 있는 곳에서 환난을 보게 될 것이다. 네 집안에서는 나이 든 사람을 보지 못하게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will see distress in my dwelling. Although good will be done to Israel, in your family line there will never be an old man.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내가 내 제단에서 끊어 버리지 않고 한 사람을 남겨둘 것인데 그가 네 눈의 기운을 약하게 하고 너를 슬프게 할 것이며 네 모든 자손들은 다 젊어서 죽게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one of you that I do not cut off from my altar will be spared only to blind your eyes with tears and to grieve your heart, and all your descendants will die in the prime of life.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네 두 아들 홉니와 비느하스가 같은 날에 죽으리니 이것이 바로 내 말의 징조가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what happens to your two sons, Hophni and Phinehas, will be a sign to you -- they will both die on the same day.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이제 내가 나를 위해 신실한 제사장을 세울 것인데 그는 내 마음과 뜻대로 행할 것이다. 나는 그의 집안을 굳건히 세울 것이고 그는 내가 기름 부은 사람 앞에서 나를 항상 섬길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raise up for myself a faithful priest, who will do according to what is in my heart and mind. I will firmly establish his house, and he will minister before my anointed one always.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그러고 나면 네 집안에서 남은 자들은 모두 와서 그 앞에 엎드려 은 한 조각과 빵 부스러기를 얻으려고 어디든 제사장 일을 맡게 해 달라고 부탁하게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everyone left in your family line will come and bow down before him for a piece of silver and a crust of bread and plead, "Appoint me to some priestly office so I can have food to eat."'"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용사의 활은 꺾이지만 넘어진 사람들은 힘으로 띠를 둘렀습니다.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bows of the warriors are broken, but those who stumbled are armed with strength.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배부르던 사람들은 먹을 것을 얻으려고 품을 팔겠지만 배고프던 사람들은 더 이상 배고프지 않습니다. 잉태하지 못하던 여인은 일곱 명의 자녀를 낳겠지만 많은 아들들이 있는 여인은 미약해졌습니다.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were full hire themselves out for food, but those who were hungry hunger no more. She who was barren has borne seven children, but she who has had many sons pines away.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여호와께서는 죽이기도 하시고 살리기도 하시며 무덤까지 끌어내리기도 하시고 올리기도 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brings death and makes alive; he brings down to the grave and raises up.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여호와께서는 가난하게도 하시고 부하게도 하시며 낮추기도 하시고 높이기도 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sends poverty and wealth; he humbles and he exalts.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여호와께서는 가난한 사람들을 먼지 구덩이에서 일으켜 세우시고 궁핍한 사람들을 거름 더미에서 들어올리셔서 왕들과 함께 앉히시고 영광스런 자리를 차지하게 하실 것입니다. 땅의 기초들은 여호와의 것이니 여호와께서 세상을 그 위에 세우셨습니다.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raises the poor from the dust and lifts the needy from the ash heap; he seats them with princes and has them inherit a throne of honor. "For the foundations of the earth are the LORD's; upon them he has set the world.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성도들의 발걸음을 지켜 주시고 사악한 사람들을 어둠 속에서 잠잠케 하실 것입니다. 힘으로 당해 낼 사람이 없으니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guard the feet of his saints, but the wicked will be silenced in darkness. "It is not by strength that one prevails;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