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다윗은 라마의 나욧에서 도망쳐 나와 요나단에게 가서 물었습니다. “내가 무슨 짓을 했습니까? 내가 무슨 죄를 저질렀단 말입니까? 내가 당신 아버지께 무슨 잘못을 저질렀기에 이렇게 나를 죽이시려고 하십니까?”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fled from Naioth at Ramah and went to Jonathan and asked, "What have I done? What is my crime? How have I wronged your father, that he is trying to take my life?"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다윗이 물었습니다. “당신 아버지가 당신에게 화를 내신다면 누가 그것을 내게 말해 주겠습니까?”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"Who will tell me if your father answers you harshly?"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요나단이 말했습니다. “이리 와서 들판으로 나가 보세.” 그들은 함께 들로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Jonathan said, "let's go out into the field." So they went there together.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그러자 요나단이 다윗에게 말했습니다. “이스라엘의 하나님 여호와께 맹세하고 말하겠네. 내가 모레 이맘때쯤 내 아버지 마음을 떠보겠네. 아버지가 자네를 좋게 생각하시면 사람을 보내 알려 주겠네.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Jonathan said to David: "By the LORD, the God of Israel, I will surely sound out my father by this time the day after tomorrow! If he is favorably disposed toward you, will I not send you word and let you know?</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하지만 아버지가 자네를 해치려고 하신다는 것을 알게 되면 자네에게 알려 자네를 무사히 갈 수 있도록 하겠네. 그렇지 않다면 여호와께서 내게 어떤 벌을 내리셔도 다 받겠네. 여호와께서 우리 아버지와 함께하셨던 것처럼 자네와 함께하시길 바라네.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my father is inclined to harm you, may the LORD deal with me, be it ever so severely, if I do not let you know and send you away safely. May the LORD be with you as he has been with my father.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그러니 자네는 내가 사는 동안 여호와와 같이 내게 끊임없는 긍휼을 베풀어 주고 내가 죽임을 당치 않게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show me unfailing kindness like that of the LORD as long as I live, so that I may not be killed,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이 땅 위에서 자네 다윗의 원수들을 모조리 끊어 버리시는 날에도 내 집안과의 의리를 끊지 말고 지켜 주게.”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ever cut off your kindness from my family -- not even when the LORD has cut off every one of David's enemies from the face of the earth."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이렇게 요나단은 다윗의 집과 언약을 맺으며 말했습니다. “여호와께서 다윗의 원수들을 벌하시길 바라네.”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Jonathan made a covenant with the house of David, saying, "May the LORD call David's enemies to account."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요나단이 다윗을 사랑했기에 다윗으로 하여금 다시 맹세케 했습니다. 이는 요나단이 다윗을 자기 몸처럼 사랑했기 때문이었습니다.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Jonathan had David reaffirm his oath out of love for him, because he loved him as he loved himself.</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그러고 나서 요나단은 다윗에게 말했습니다. “내일은 초하루이니 자네 자리가 비어 있으면 왕께서 분명 찾으실 걸세.</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Jonathan said to David: "Tomorrow is the New Moon festival. You will be missed, because your seat will be empty.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모레 저녁 즈음에 이런 일이 시작됐을 때 자네가 숨어 있던 에셀 바위 옆에 숨어 있게.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 after tomorrow, toward evening, go to the place where you hid when this trouble began, and wait by the stone Ezel.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요나단이 대답했습니다. “그렇지 않네. 자네가 죽는 일은 결코 없을 걸세. 이보게, 내 아버지는 큰일이든 작은 일이든 내게 알리지 않고는 어떤 일도 하지 않으시지 않은가? 그분이 그런 일을 내게 숨기시겠는가? 절대 그러실 리 없네.”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 Jonathan replied. "You are not going to die! Look, my father doesn't do anything, great or small, without confiding in me. Why would he hide this from me? It's not so!"</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과녁을 맞추는 척하면서 세 개의 화살을 그 곁에 쏘겠네.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shoot three arrows to the side of it, as though I were shooting at a target.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그러고 나서 한 소년을 보내 ‘가서 화살들을 찾아오너라’하고 말할 걸세. 그때 만약 내가 소년에게 ‘보아라. 화살들이 이쪽에 있으니 가져 오너라’고 하면 여호와께서 살아 계심으로 맹세하는데 자네는 무사할 것이니 안심하고 나오게.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send a boy and say, `Go, find the arrows.' If I say to him, `Look, the arrows are on this side of you; bring them here,' then come, because, as surely as the LORD lives, you are safe; there is no danger.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만약 그 소년에게 ‘보아라. 화살들이 네 앞쪽에 있다’라고 하면 자네는 자네의 길을 떠나게. 여호와께서 자네를 떠나보내시려는 뜻인 줄로 알게나.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I say to the boy, `Look, the arrows are beyond you,' then you must go, because the LORD has sent you away.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그리고 자네와 내가 약속한 이 일에 대해서는 여호와께서 자네와 나 사이에 영원히 증인이 되실 걸세.”</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about the matter you and I discussed -- remember, the LORD is witness between you and me forever."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그리하여 다윗은 들판에 숨게 됐습니다. 초하루가 되자 왕은 식탁에 앉아 음식을 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hid in the field, and when the New Moon festival came, the king sat down to eat.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왕은 늘 앉는 벽쪽 자리에 앉았고 반대쪽에는 요나단이 그리고 사울의 옆에는 아브넬이 앉았습니다. 하지만 다윗의 자리는 비어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sat in his customary place by the wall, opposite Jonathan, and Abner sat next to Saul, but David's place was empty.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그런데 그날 사울은 아무 말도 하지 않았습니다. 속으로 ‘다윗에게 무슨 일이 있나 보군. 의식을 치르기에 정결하지 못한 게 분명해’라고 생각했던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nothing that day, for he thought, "Something must have happened to David to make him ceremonially unclean -- surely he is unclean."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다음날 곧 그 달 둘째 날에도 다윗의 자리가 비었습니다. 그러자 사울이 아들 요나단에게 말했습니다. “왜 이새의 아들이 식사하러 나오지 않느냐? 어제도 그러더니 오늘도 그렇구나.”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next day, the second day of the month, David's place was empty again. Then Saul said to his son Jonathan, "Why hasn't the son of Jesse come to the meal, either yesterday or today?"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요나단이 대답했습니다. “다윗이 베들레헴에 가게 해 달라고 제게 간절히 부탁했습니다.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answered, "David earnestly asked me for permission to go to Bethlehem.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자기 가족이 베들레헴 성에서 제사를 드려야 하는데 자기 형이 그곳으로 오라고 했다면서 자기를 좋게 생각한다면 형제들을 볼 수 있도록 보내 달라고 간청하기에 보내 주었습니다. 그래서 그가 왕의 식탁에 나오지 못한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`Let me go, because our family is observing a sacrifice in the town and my brother has ordered me to be there. If I have found favor in your eyes, let me get away to see my brothers.' That is why he has not come to the king's table."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다윗은 맹세하며 말했습니다. “당신 아버지는 당신이 나를 좋아하는 것을 잘 알고 계십니다. 그래서 당신이 이 일을 알게 되면 무척 슬퍼할 것이기 때문에 당신에게 알리면 안 된다고 생각하셨을 것입니다. 여호와께서 살아 계시는 것과 당신의 생명을 놓고 맹세하는데 나와 죽음 사이는 한 걸음 밖에 떨어져 있지 않습니다.”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took an oath and said, "Your father knows very well that I have found favor in your eyes, and he has said to himself, `Jonathan must not know this or he will be grieved.' Yet as surely as the LORD lives and as you live, there is only a step between me and death."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사울은 요나단에게 불같이 화를 내며 말했습니다. “너 반역자며 사악한 여자의 자식아, 네가 그 이새의 아들 쪽을 택한 걸 내가 모를 줄 아느냐? 네게도 망신이지만 널 낳아 준 어미에게도 망신이다.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Saul's anger flared up at Jonathan and he said to him, "You son of a perverse and rebellious woman! Don't I know that you have sided with the son of Jesse to your own shame and to the shame of the mother who bore you?</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이새의 아들이 이 땅에 살아 있는 한 너와 네 나라는 세워지지 않을 것이다. 사람을 보내 다윗을 끌어 오너라. 그놈은 죽어야만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long as the son of Jesse lives on this earth, neither you nor your kingdom will be established. Now send and bring him to me, for he must die!"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요나단이 아버지에게 물었습니다. “왜 다윗이 죽어야 합니까? 그가 무슨 짓을 했다고 그러십니까?”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should he be put to death? What has he done?" Jonathan asked his father.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그러자 사울은 창을 던져 요나단을 죽이려 했습니다. 이제 요나단은 자기 아버지가 다윗을 죽이려고 작정했다는 것을 알게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Saul hurled his spear at him to kill him. Then Jonathan knew that his father intended to kill David.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요나단은 분노로 부르르 떨며 식탁에서 일어났습니다. 그날, 곧 그 달의 둘째 날 요나단은 아무것도 먹지 않았습니다. 다윗에게 못할 짓을 하고 있는 아버지가 수치스러워 견딜 수가 없었기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got up from the table in fierce anger; on that second day of the month he did not eat, because he was grieved at his father's shameful treatment of David.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아침이 되자 요나단은 한 소년을 데리고 다윗을 만나기 위해 들판으로 나갔습니다.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Jonathan went out to the field for his meeting with David. He had a small boy with him,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요나단이 그 소년에게 말했습니다. “달려가 내가 쏘는 화살들을 찾아오너라.” 소년이 달려가자 요나단은 소년의 머리 위로 화살을 쏘았습니다.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to the boy, "Run and find the arrows I shoot." As the boy ran, he shot an arrow beyond him.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소년이 화살이 떨어진 곳에 다다를 즈음 요나단은 소년의 뒤에서 소리 질렀습니다. “화살이 네 앞에 있지 않느냐?”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boy came to the place where Jonathan's arrow had fallen, Jonathan called out after him, "Isn't the arrow beyond you?"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요나단은 소년의 뒤에서 계속 소리질렀습니다. “서성대지 말고 빨리 달려가거라.” 소년은 화살을 주워 요나단에게로 돌아왔습니다.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shouted, "Hurry! Go quickly! Don't stop!" The boy picked up the arrow and returned to his master.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소년은 이 모든 것을 전혀 알지 못했습니다. 요나단과 다윗만 알 뿐이었습니다.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boy knew nothing of all this; only Jonathan and David knew.)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요나단이 다윗에게 말했습니다. “자네가 원하는 것을 말해 보게. 내가 무엇이든 다 들어주겠네.”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said to David, "Whatever you want me to do, I'll do for you."</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그러고 나서 요나단은 소년에게 자기 무기들을 주며 말했습니다. “가거라. 이것을 성에 다시 갖다 놓아라.”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Jonathan gave his weapons to the boy and said, "Go, carry them back to town."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소년이 가고 난 뒤 다윗은 바위의 남쪽에서 일어나 땅에 엎드려 세 번 절했습니다. 그리고 그들은 서로 입을 맞추고 함께 울었습니다. 다윗이 더 많이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boy had gone, David got up from the south side of the stone and bowed down before Jonathan three times, with his face to the ground. Then they kissed each other and wept together -- but David wept the most.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요나단이 다윗에게 말했습니다. “평안히 가게. 우리가 여호와의 이름으로 서로 의형제를 맺지 않았는가? 여호와께서 자네와 나 사이에 또 자네 자손들과 내 자손들 사이에 영원히 증인이시네.” 그러고 나서 다윗은 길을 떠났고 요나단은 성으로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said to David, "Go in peace, for we have sworn friendship with each other in the name of the LORD, saying, `The LORD is witness between you and me, and between your descendants and my descendants forever.'" Then David left, and Jonathan went back to the town.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그러자 다윗이 말했습니다. “내일은 초하루입니다. 내가 왕과 함께 저녁 식사를 하게 돼 있는 날입니다. 하지만 거기 가지 않고 내일 모레 저녁까지 들에 나가 숨어 있겠습니다.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said, "Look, tomorrow is the New Moon festival, and I am supposed to dine with the king; but let me go and hide in the field until the evening of the day after tomorrow.</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만약 당신 아버지가 나를 찾거든 ‘다윗이 집안에 매년제가 있어 급히 자기 고향 베들레헴에 가야겠다고 부탁해 제가 허락했습니다’라고 말해 보십시오.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your father misses me at all, tell him, `David earnestly asked my permission to hurry to Bethlehem, his hometown, because an annual sacrifice is being made there for his whole clan.'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만약 잘했다고 하시면 내게 아무 일도 없을 것입니다. 그러나 버럭 화를 내시면 왕이 나를 해치려고 작정하신 걸로 아십시오.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says, `Very well,' then your servant is safe. But if he loses his temper, you can be sure that he is determined to harm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그러니 당신은 당신의 종에게 친절을 베풀어 주십시오. 당신은 여호와 앞에서 나와 의형제를 맺지 않았습니까? 내가 만약 죄가 있다면 당신이 직접 나를 죽이십시오. 나를 굳이 당신 아버지에게 데려갈 이유가 있겠습니까?”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show kindness to your servant, for you have brought him into a covenant with you before the LORD. If I am guilty, then kill me yourself! Why hand me over to your father?"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요나단이 말했습니다. “절대 그렇지 않을 걸세. 내 아버지께서 자네를 해칠 생각을 조금이라도 비치신다면 왜 내가 자네에게 말해 주지 않겠는가?”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 Jonathan said. "If I had the least inkling that my father was determined to harm you, wouldn't I tell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