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다윗은 놉으로 가서 제사장 아히멜렉에게 이르렀습니다. 아히멜렉은 다윗을 만나자 벌벌 떨며 말했습니다. “왜 혼자입니까? 왜 곁에 아무도 없습니까?”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went to Nob, to Ahimelech the priest. Ahimelech trembled when he met him, and asked, "Why are you alone? Why is no one with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그날 다윗은 사울에게서 도망쳐 가드 왕 아기스에게로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David fled from Saul and went to Achish king of Gath.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그의 신하들이 아기스에게 말했습니다. “저 사람은 그 땅의 왕 다윗이 아닙니까? 백성들이 춤추고 노래하며 ‘사울이 죽인 사람은 수천 명이고 다윗은 수만 명이다’라고 말한 그 사람이 아닙니까?”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servants of Achish said to him, "Isn't this David, the king of the land? Isn't he the one they sing about in their dances: "`Saul has slain his thousands, and David his tens of thousands'?"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다윗은 이 말이 마음에 걸렸습니다. 그는 가드 왕 아기스가 너무나 두려웠습니다.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took these words to heart and was very much afraid of Achish king of Gath.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그래서 다윗은 그들 앞에서 정상이 아닌 것처럼 꾸몄습니다. 다윗은 그들 가운데 있는 동안 미친 척하며 문짝을 긁적거리기도 하고 수염에 침을 흘리기도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pretended to be insane in their presence; and while he was in their hands he acted like a madman, making marks on the doors of the gate and letting saliva run down his beard.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아기스가 신하들에게 말했습니다. “저 사람을 보라. 미치광이가 아니냐? 저 사람을 왜 내게 데려왔느냐?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Achish said to his servants, "Look at the man! He is insane! Why bring him to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내게 미치광이가 부족해서 저런 사람까지 데려 와서 내 앞에서 미친 짓을 하게 하는 것이냐? 저 사람을 어찌 내 집에 들어오게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 I so short of madmen that you have to bring this fellow here to carry on like this in front of me? Must this man come into my house?"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아히멜렉 제사장에게 대답했습니다. “왕께서 내게 임무를 주시며 ‘아무도 네 임무와 지시받은 사항을 알지 못하게 하여라’라고 하셨습니다. 군사들에게는 내가 말해 둔 곳에서 만나자고 말해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answered Ahimelech the priest, "The king charged me with a certain matter and said to me, `No one is to know anything about your mission and your instructions.' As for my men, I have told them to meet me at a certain place.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그런데 혹시 무얼 가지신 것이 있습니까? 빵 다섯 덩이만 주십시오. 없으면 있는 것만이라도 좋습니다.”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what do you have on hand? Give me five loaves of bread, or whatever you can find."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그러자 제사장이 다윗에게 대답했습니다. “그냥 먹는 보통 빵은 내가 가진 것이 없지만 여기 거룩한 빵은 있소. 군사들이 여인을 가까이하지 않았다면 줄 수 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priest answered David, "I don't have any ordinary bread on hand; however, there is some consecrated bread here -- provided the men have kept themselves from women."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다윗이 대답했습니다. “출전할 때마다 늘 그랬듯이 우리는 3일 동안이나 여인들을 멀리했습니다. 평범한 임무일 때도 군사들의 그릇들이 거룩한데 하물며 오늘 같은 때야 얼마나 더 깨끗하겠습니까?”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replied, "Indeed women have been kept from us, as usual whenever I set out. The men's things are holy even on missions that are not holy. How much more so today!"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그리하여 제사장은 다윗에게 거룩한 빵을 주었습니다. 여호와 앞에 차려 놓았던 진설병 밖에는 다른 빵이 없었기 때문이었습니다. 이 빵은 그날 따뜻한 빵을 올려 놓으면서 물려낸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priest gave him the consecrated bread, since there was no bread there except the bread of the Presence that had been removed from before the LORD and replaced by hot bread on the day it was taken away.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그런데 그날 사울의 신하들 가운데 하나가 그곳에 있었습니다. 여호와 앞에 머물러 있던 그는 도엑이라는 에돔 사람으로서 사울의 양치기들 가운데 우두머리였습니다.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one of Saul's servants was there that day, detained before the LORD; he was Doeg the Edomite, Saul's head shepherd.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다윗이 아히멜렉에게 물었습니다. “혹시 창이나 칼이 여기 있습니까? 내가 칼이나 다른 무기를 가져오지 못했습니다. 왕께서 시키신 일이 너무 급해서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Ahimelech, "Don't you have a spear or a sword here? I haven't brought my sword or any other weapon, because the king's business was urgent."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제사장이 대답했습니다. “당신이 엘라 계곡에서 죽인 블레셋 사람 골리앗의 칼이 저기 천에 싸여 에봇 뒤에 있다오. 원한다면 가져가시오. 그것 말고는 여기에는 칼이 없소이다.” 다윗이 말했습니다. “그만한 것이 어디 있겠습니까? 내게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replied, "The sword of Goliath the Philistine, whom you killed in the Valley of Elah, is here; it is wrapped in a cloth behind the ephod. If you want it, take it; there is no sword here but that one." David said, "There is none like it; give it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