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다윗은 가드를 떠나 아둘람 동굴로 피신했습니다. 그의 형제들과 집안사람들이 이 말을 듣고 다윗을 만나러 그곳으로 내려왔습니다.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left Gath and escaped to the cave of Adullam. When his brothers and his father's household heard about it, they went down to him there.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아히멜렉은 그를 위해 여호와께 여쭈었고 먹을 것도 주고 블레셋 사람 골리앗의 칼도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Ahimelech inquired of the LORD for him; he also gave him provisions and the sword of Goliath the Philistine."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그러자 왕은 아히둡의 아들인 제사장 아히멜렉과 놉에 있는 그 집안의 모든 제사장들을 불러 모았습니다. 그리하여 그들은 모두 왕 앞에 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sent for the priest Ahimelech son of Ahitub and his father's whole family, who were the priests at Nob, and they all came to the king.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사울이 말했습니다. “잘 들어라 아히둡의 아들아.” 아히멜렉이 대답했습니다. “예, 내 주여 말씀하십시오.”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said, "Listen now, son of Ahitub." "Yes, my lord," he answered.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사울이 그에게 말했습니다. “네가 어떻게 이새의 아들과 공모하여 나를 대적하려고 할 수 있느냐? 어째서 네가 다윗에게 빵과 칼을 주고 그를 위해 하나님의 뜻을 여쭈어서 그가 오늘이라도 매복해 있다가 나를 치게 하려고 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said to him, "Why have you conspired against me, you and the son of Jesse, giving him bread and a sword and inquiring of God for him, so that he has rebelled against me and lies in wait for me, as he does today?"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아히멜렉이 왕에게 대답했습니다. “왕의 신하들 가운데 다윗만큼 충성된 사람이 어디 있습니까? 그는 왕의 사위며 왕의 친위대장이며 왕의 집안에서 많은 존경을 받고 있는 사람이 아닙니까?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Ahimelech answered the king, "Who of all your servants is as loyal as David, the king's son-in-law, captain of your bodyguard and highly respected in your household?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그를 위해 하나님께 여쭈었던 것이 이번이 처음이었습니까? 결코 그렇지 않습니다. 왕께서는 이 종이나 이 종의 집안을 문책하지 말아 주십시오. 왕의 종은 이 모든 일에 대해 아무것도 아는 것이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Was that day the first time I inquired of God for him? Of course not! Let not the king accuse your servant or any of his father's family, for your servant knows nothing at all about this whole affair."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그러자 왕이 말했습니다. “아히멜렉아, 너는 분명 죽을 것이다. 너와 네 아버지의 온 집안도 죽게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king said, "You will surely die, Ahimelech, you and your father's whole family."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그러고 나서 왕은 곁에 있던 호위병들에게 명령했습니다. “돌아서서 저 여호와의 제사장들을 죽이라. 저들도 역시 다윗의 편을 들고 있다. 저들은 다윗이 도망친 것을 알고도 내게 고하지 않았다.” 그러나 왕의 신하들은 자신들의 손으로 여호와의 제사장들 치기를 꺼려했습니다.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ordered the guards at his side: "Turn and kill the priests of the LORD, because they too have sided with David. They knew he was fleeing, yet they did not tell me." But the king's officials were not willing to raise a hand to strike the priests of the LORD.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그러자 왕이 도엑에게 명령했습니다. “네가 나서서 저 제사장들을 쳐라.” 그리하여 에돔 사람 도엑이 나서서 그들을 내리쳤습니다. 그날 그는 고운 삼베 에봇을 입은 제사장을 85명이나 죽였습니다.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then ordered Doeg, "You turn and strike down the priests." So Doeg the Edomite turned and struck them down. That day he killed eighty-five men who wore the linen ephod.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그는 또한 제사장들의 성 놉에 들어가 남자와 여자, 아이와 갓난아기, 소와 나귀와 양들을 칼로 쳐 죽였습니다.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put to the sword Nob, the town of the priests, with its men and women, its children and infants, and its cattle, donkeys and sheep.</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그뿐 아니라 고통 속에 있는 사람들, 빚진 사람들, 현실에 불만을 품은 사람들이 그의 곁으로 모여들었습니다. 다윗은 그들의 지도자가 됐는데 그와 함께한 사람들은 400명 정도나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those who were in distress or in debt or discontented gathered around him, and he became their leader. About four hundred men were with him.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그러나 아히멜렉의 아들이요 아히둡의 손자인 아비아달은 몸을 피해 도망쳐 나와 다윗에게로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Abiathar, a son of Ahimelech son of Ahitub, escaped and fled to join David.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그는 다윗에게 사울이 여호와의 제사장들을 모두 죽였다고 말해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told David that Saul had killed the priests of the LORD.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그러자 다윗이 아비아달에게 말했습니다. “그날 에돔 사람 도엑이 거기 있을 때 그가 사울에게 분명 말할 줄 알았다. 네 아버지의 온 집안의 죽음은 다 내 탓이다.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said to Abiathar: "That day, when Doeg the Edomite was there, I knew he would be sure to tell Saul. I am responsible for the death of your father's whole family.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나와 함께 있자. 두려워하지 마라. 네 목숨을 노리는 사람이 내 목숨도 노리고 있으니 나와 함께 있으면 무사할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Stay with me; don't be afraid; the man who is seeking your life is seeking mine also. You will be safe with 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거기서 다윗은 모압 땅 미스바로 가서 모압 왕에게 “하나님께서 내게 어떻게 하실지 알려 주실 때까지 내 부모가 와서 왕 곁에 머무를 수 있게 해 주십시오” 하고 부탁했습니다.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there David went to Mizpah in Moab and said to the king of Moab, "Would you let my father and mother come and stay with you until I learn what God will do for 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그리하여 다윗은 그들을 모압 왕에게 맡겨 두고 떠났고 다윗의 부모는 다윗이 요새에 있는 동안 모압 왕 곁에 머물렀습니다.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left them with the king of Moab, and they stayed with him as long as David was in the stronghold.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그때 예언자 갓이 다윗에게 말했습니다. “요새에 머물러 있지 마시오. 유다 땅으로 들어가시오.” 그리하여 다윗은 길을 떠나 헤렛 숲으로 들어갔습니다.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prophet Gad said to David, "Do not stay in the stronghold. Go into the land of Judah." So David left and went to the forest of Hereth.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사울은 다윗과 그 일당들을 찾아냈다는 소식을 들었습니다. 사울은 손에 창을 들고 기브아 언덕의 에셀 나무 아래에 앉아 있었고 그의 모든 신하들은 그를 둘러서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Saul heard that David and his men had been discovered. And Saul, spear in hand, was seated under the tamarisk tree on the hill at Gibeah, with all his officials standing around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사울이 그들에게 말했습니다. “잘 들으라. 베냐민 사람들아, 이새의 아들이 너희 모두에게 밭과 포도원을 주겠느냐? 그가 너희 모두를 천부장이나 백부장으로 삼겠느냐?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said to them, "Listen, men of Benjamin! Will the son of Jesse give all of you fields and vineyards? Will he make all of you commanders of thousands and commanders of hundreds?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그래서 너희가 나를 대항해 음모를 꾸몄느냐? 내 아들이 이새의 아들과 언약을 맺었을 때도 그것을 내게 말해 주는 사람이 하나도 없었다. 너희 가운데 누구도 나를 염려하는 사람이 없고 내 아들이 내 신하를 시켜 오늘이라도 매복했다가 나를 치라고 한 것을 말해 주는 사람도 없구나.”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that why you have all conspired against me? No one tells me when my son makes a covenant with the son of Jesse. None of you is concerned about me or tells me that my son has incited my servant to lie in wait for me, as he does today."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그때 에돔 사람 도엑이 사울의 신하들 가운데 서 있다가 말했습니다. “이새의 아들이 놉으로 와서 아히둡의 아들 아히멜렉을 만난 것을 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Doeg the Edomite, who was standing with Saul's officials, said, "I saw the son of Jesse come to Ahimelech son of Ahitub at Nob.</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