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사람들에게 “보십시오. 블레셋 사람들이 그일라를 쳐서 그 타작하는 것을 빼앗아 가고 있습니다” 하는 소식을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"Look, the Philistines are fighting against Keilah and are looting the threshing floors,"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하나님께 여쭈었습니다. “이스라엘의 하나님 여호와여, 주의 종이 분명히 듣기로 사울이 저 때문에 그일라로 와서 이 성을 치려고 한답니다.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"O LORD, God of Israel, your servant has heard definitely that Saul plans to come to Keilah and destroy the town on account of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그일라 성 사람들이 저를 사울에게 넘겨주겠습니까? 주의 종이 들은 대로 사울이 내려오겠습니까? 이스라엘의 하나님 여호와여, 주의 종에게 말씀하소서.” 그러자 여호와께서 말씀하셨습니다. “그가 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the citizens of Keilah surrender me to him? Will Saul come down, as your servant has heard? O LORD, God of Israel, tell your servant." And the LORD said, "He will."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다시 여쭈었습니다. “그일라 성 사람들이 정말로 저와 제 부하들을 사울에게 넘겨주겠습니까?” 그러자 여호와께서 말씀하셨습니다. “그들이 넘겨줄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David asked, "Will the citizens of Keilah surrender me and my men to Saul?" And the LORD said, "They will."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그래서 다윗은 600명 정도 되는 부하들을 이끌고 그일라를 떠나 이곳저곳으로 옮겨 다녔습니다. 사울은 다윗이 그일라에서 떠났다는 말을 듣고 출전하려다가 그만두었습니다.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about six hundred in number, left Keilah and kept moving from place to place. When Saul was told that David had escaped from Keilah, he did not go there.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다윗은 광야 요새에 머물기도 하고 십 광야의 언덕에도 있었습니다. 사울은 날마다 다윗을 찾아다녔지만 하나님께서는 다윗을 사울의 손에 넘겨주시지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stayed in the desert strongholds and in the hills of the Desert of Ziph. Day after day Saul searched for him, but God did not give David into his hands.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십 광야의 호레스에 있을 때 사울이 자기 목숨을 빼앗으러 왔다는 이야기를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at Horesh in the Desert of Ziph, he learned that Saul had come out to take his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사울의 아들 요나단이 호레스로 다윗을 찾아와서 하나님 안에서 힘을 얻을 수 있도록 격려해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Saul's son Jonathan went to David at Horesh and helped him find strength in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요나단이 말했습니다. “두려워하지 말게. 내 아버지 사울은 자네에게 손도 대지 못할 걸세. 자네는 이스라엘을 다스릴 왕이 될 걸세. 나는 자네 다음이지. 내 아버지 사울 왕도 다 알고 있는 일이네.”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he said. "My father Saul will not lay a hand on you. You will be king over Israel, and I will be second to you. Even my father Saul knows this."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두 사람은 여호와 앞에서 언약을 맺었습니다. 그러고 나서 요나단은 집으로 돌아갔고 다윗은 호레스에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of them made a covenant before the LORD. Then Jonathan went home, but David remained at Horesh.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십 사람들이 기브아에 있는 사울에게로 올라와 말했습니다. “다윗이 우리가 있는 여시몬 남쪽 하길라 언덕의 호레스 요새에 숨어 있는 것이 분명합니다.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Ziphites went up to Saul at Gibeah and said, "Is not David hiding among us in the strongholds at Horesh, on the hill of Hakilah, south of Jeshimon?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 물었습니다. “제가 가서 저 블레셋 사람들을 쳐도 되겠습니까?” 여호와께서 다윗에게 대답하셨습니다. “가서 블레셋 사람들을 치고 그일라를 구해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inquired of the LORD, saying, "Shall I go and attack these Philistines?" The LORD answered him, "Go, attack the Philistines and save Keilah."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왕이시여, 이제 왕이 좋으실 때 언제든 내려오십시오. 저희가 다윗을 왕께 넘겨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king, come down whenever it pleases you to do so, and we will be responsible for handing him over to the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말했습니다. “너희가 이렇게 내게 신경을 써 주다니 여호와께서 너희에게 복 주시기를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"The LORD bless you for your concern for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가서 더욱 단단히 준비하고 있으라. 다윗은 무척 교활하다고 하니 다윗이 대체 어디를 다니는지 또 누가 어디서 그를 보았는지 알아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make further preparation. Find out where David usually goes and who has seen him there. They tell me he is very crafty.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다윗이 갈 만한 은신처들을 모두 알아내고 정확한 정보를 갖고 내게 돌아오라. 그러면 내가 너희와 함께 갈 것이다. 만약 다윗이 그 장소에 있으면 내가 유다의 온 백성 가운데에서 그를 사로잡을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Find out about all the hiding places he uses and come back to me with definite information. Then I will go with you; if he is in the area, I will track him down among all the clans of Judah."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그리하여 그들은 길을 떠나 사울보다 앞서서 십으로 갔습니다. 그때 다윗과 그 일행은 여시몬의 남쪽 아라바에 있는 마온 광야에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set out and went to Ziph ahead of Saul. Now David and his men were in the Desert of Maon, in the Arabah south of Jeshimon.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사울과 그의 군사들은 수색을 시작했습니다. 이 사실을 전해 들은 다윗은 바위 쪽으로 내려가 마온 광야에 머물렀습니다. 사울이 이 소식을 듣고 다윗을 쫓아 마온 광야로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his men began the search, and when David was told about it, he went down to the rock and stayed in the Desert of Maon. When Saul heard this, he went into the Desert of Maon in pursuit of David.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사울은 산지 한쪽 편을 따라가고 있었고 다윗과 그 일행은 사울을 피해 다른 한쪽 편으로 서둘러 도망치고 있었습니다. 사울과 그의 군대가 다윗과 그 일행을 잡으려고 에워싸며 다가올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going along one side of the mountain, and David and his men were on the other side, hurrying to get away from Saul. As Saul and his forces were closing in on David and his men to capture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전령이 사울에게 와서 말했습니다. “빨리 가셔야겠습니다. 블레셋 사람들이 땅을 모두 차지하려 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messenger came to Saul, saying, "Come quickly! The Philistines are raiding the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그래서 사울은 다윗 쫓는 것을 포기하고 블레셋 사람들을 맞아 싸우려고 돌아갔습니다. 그리하여 이곳을 셀라하마느곳이라고 부르게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broke off his pursuit of David and went to meet the Philistines. That is why they call this place Sela Hammahlekoth.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다윗은 그곳을 떠나 엔게디 요새에서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went up from there and lived in the strongholds of En Gedi.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다윗의 부하들은 “여기 유다에서도 이렇게 두려워하며 살고 있는데 그일라까지 가서 블레셋 군대를 친다구요?” 하며 반대했습니다.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David's men said to him, "Here in Judah we are afraid. How much more, then, if we go to Keilah against the Philistine forces!"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여호와께 다시 묻자 여호와께서 그에게 대답하셨습니다. “그일라로 내려가라. 내가 블레셋 사람들을 네 손에 넘겨주겠다.”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David inquired of the LORD, and the LORD answered him, "Go down to Keilah, for I am going to give the Philistines into your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그리하여 다윗과 그의 부하들은 그일라로 가서 블레셋 사람들과 싸워 그 가축들을 잡아왔습니다. 그는 블레셋에 큰 타격을 주고 그일라 사람들을 구해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went to Keilah, fought the Philistines and carried off their livestock. He inflicted heavy losses on the Philistines and saved the people of Keilah.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아히멜렉의 아들 아비아달은 그일라에 있는 다윗에게 도망쳐 갈 때 에봇을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Abiathar son of Ahimelech had brought the ephod down with him when he fled to David at Keilah.)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그일라로 갔다는 소식을 전해 듣고 사울이 말했습니다. “하나님께서 다윗을 내 손에 넘겨주셨구나. 스스로 문과 빗장이 있는 성으로 들어갔으니 이제 그는 독 안에 든 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told that David had gone to Keilah, and he said, "God has handed him over to me, for David has imprisoned himself by entering a town with gates and bars."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그러고 나서 사울은 출전하기 위해 모든 군대를 불러 모았습니다. 그일라로 내려가 다윗과 그의 부하들을 사로잡기 위해서였습니다.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 called up all his forces for battle, to go down to Keilah to besiege David and his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다윗은 사울이 자기를 잡기 위한 음모를 꾸미고 있다는 것을 알고 제사장 아비아달에게 에봇을 가져오게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learned that Saul was plotting against him, he said to Abiathar the priest, "Bring the ephod."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