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블레셋 사람들과 싸우러 나갔다가 돌아온 사울은 다윗이 엔게디 광야에 있다는 소식을 듣게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Saul returned from pursuing the Philistines, he was told, "David is in the Desert of En Gedi."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오늘 왕께서는 여호와께서 동굴 속에서 왕의 목숨을 내 손에 넘겨주셨음을 확실히 아셨을 것입니다. 저더러 왕을 죽이라고 부추긴 사람들도 있었지만 나는 왕의 목숨을 아껴 오히려 ‘나는 내 손으로 내 주인을 치지 않겠다. 그는 여호와께서 기름 부으신 왕이기 때문이다’라고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day you have seen with your own eyes how the LORD delivered you into my hands in the cave. Some urged me to kill you, but I spared you; I said, `I will not lift my hand against my master, because he is the LORD's anointed.'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 아버지여, 보십시오. 내 손에 있는 왕의 이 옷자락을 보십시오. 내가 왕의 옷자락을 잘라 냈지만 왕을 죽이지는 않았습니다. 그러니 내가 왕께 잘못을 저지르거나 반역한 것이 아니라는 것을 알아주십시오. 왕은 내 목숨을 빼앗으려고 찾아다니시지만 나는 왕께 죄를 짓지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my father, look at this piece of your robe in my hand! I cut off the corner of your robe but did not kill you. Now understand and recognize that I am not guilty of wrongdoing or rebellion. I have not wronged you, but you are hunting me down to take my life.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왕과 나 사이를 판단하셔서 내 억울함을 직접 풀어 주시기 바랍니다. 그러나 나는 왕께 손대지 않을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judge between you and me. And may the LORD avenge the wrongs you have done to me, but my hand will not touch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속담에 ‘악행을 하는 사람에게서 악한 행동이 나온다’고 했으니 나는 왕을 해치지 않을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old saying goes, `From evildoers come evil deeds,' so my hand will not touch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이스라엘의 왕이 누구를 잡으러 나온 것입니까? 왕이 누구를 쫓는 것입니까? 죽은 개나 벼룩을 쫓는 것과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"Against whom has the king of Israel come out? Whom are you pursuing? A dead dog? A flea?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우리 재판관이 되셔서 우리 사이를 판단해 주시기 바랍니다. 그분이 내 사정을 살피시고 나를 왕의 손에서 구해 내시기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be our judge and decide between us. May he consider my cause and uphold it; may he vindicate me by delivering me from your hand."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다윗이 이 말을 마치자 사울이 “내 아들 다윗아, 네 목소리가 아니냐?”라고 말하며 큰소리로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finished saying this, Saul asked, "Is that your voice, David my son?" And he wept aloud.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그가 또 말했습니다. “나는 너를 못살게 굴었는데 너는 내게 이렇게 좋게 대하니 네가 나보다 의롭구나.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more righteous than I," he said. "You have treated me well, but I have treated you badly.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네가 방금 내게 말해 준 것처럼 여호와께서 네 손에 나를 넘겨주셨는데도 너는 나를 죽이지 않았다.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just now told me of the good you did to me; the LORD delivered me into your hands, but you did not kill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사람이 자기 원수를 만났는데 누가 해치지 않고 그냥 보내 주겠느냐? 오늘 네가 내게 한 일로 여호와께서 네게 상 주시기를 바란다.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man finds his enemy, does he let him get away unharmed? May the LORD reward you well for the way you treated me today.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그러자 사울은 온 이스라엘에서 뽑은 3,000명의 군사들을 이끌고 다윗과 그 일행들을 찾기 위해 들염소 바위 근처로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took three thousand chosen men from all Israel and set out to look for David and his men near the Crags of the Wild Goats.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나는 네가 분명 왕이 될 것이고 이스라엘 왕국이 네 손에 세워지리라는 것을 알고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that you will surely be king and that the kingdom of Israel will be established in your hands.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지금 여호와의 이름으로 내게 맹세하여라. 네가 내 자손들을 끊어 버리지 않고 내 이름을 내 아버지의 집안에서 지우지 않겠다고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swear to me by the LORD that you will not cut off my descendants or wipe out my name from my father's family."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다윗은 사울에게 그대로 맹세했습니다. 그러자 사울은 궁으로 돌아갔고 다윗과 그의 부하들은 요새로 올라갔습니다.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gave his oath to Saul. Then Saul returned home, but David and his men went up to the stronghold.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사울은 길가에 있는 양 우리에 이르게 됐습니다. 그곳에는 동굴이 하나 있었는데 사울이 용변을 보려고 거기 들어갔습니다. 그 동굴 안쪽에는 다윗과 그의 일행이 숨어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came to the sheep pens along the way; a cave was there, and Saul went in to relieve himself. David and his men were far back in the cave.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다윗의 부하들이 말했습니다. “오늘이야말로 여호와께서 ‘내가 네 원수를 네 손에 넘겨 주어 네 마음대로 하도록 하리라’라고 말씀하신 그날인가 봅니다.” 그러자 다윗은 살그머니 기어가 사울의 겉옷 한 자락을 잘라 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said, "This is the day the LORD spoke of when he said to you, `I will give your enemy into your hands for you to deal with as you wish.'" Then David crept up unnoticed and cut off a corner of Saul's robe.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다윗은 사울의 옷자락을 잘라 낸 것조차도 마음에 걸렸습니다.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Afterward, David was conscience-stricken for having cut off a corner of his robe.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다윗은 자기 부하들에게 말했습니다. “내 손을 들어 여호와께서 기름 부어 세우신 내 주인을 치는 일은 여호와께서 금하신 일이다. 그는 여호와께서 기름 부어 세우신 왕이다.”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his men, "The LORD forbid that I should do such a thing to my master, the LORD's anointed, or lift my hand against him; for he is the anointed of the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다윗은 이런 말로 자기 부하들을 나무라며 그들이 사울을 공격하는 것을 허락하지 않았습니다. 사울은 동굴을 떠나 자기 길로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these words David rebuked his men and did not allow them to attack Saul. And Saul left the cave and went his way.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그러자 다윗은 동굴에서 나와 사울에게 외쳤습니다. “내 주 왕이시여.” 사울이 뒤돌아 다윗을 보자 다윗은 얼굴을 땅에 대고 엎드려 절했습니다.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went out of the cave and called out to Saul, "My lord the king!" When Saul looked behind him, David bowed down and prostrated himself with his face to the ground.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다윗이 사울에게 말했습니다. “어째서 왕은 사람들이 ‘다윗이 왕을 해치려고 한다’라고 한 말에만 귀 기울이십니까?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Saul, "Why do you listen when men say, `David is bent on harming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