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사무엘이 죽었습니다. 그러자 온 이스라엘이 모여 그를 위해 애곡하고 라마에 있는 그의 고향에 묻었습니다. 그 후 다윗은 바란 광야로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Samuel died, and all Israel assembled and mourned for him; and they buried him at his home in Ramah. Then David moved down into the Desert of Maon.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나발이 다윗의 종들에게 대답했습니다. “다윗이 대체 누구냐? 이새의 아들이 누구냐? 요즘 자기 주인을 버리고 떠나는 종들이 많다는 얘길 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Nabal answered David's servants, "Who is this David? Who is this son of Jesse? Many servants are breaking away from their masters these days.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왜 내 빵과 물과 양털 깎는 사람들을 위해 잡은 짐승의 고기를 가져다가 출신도 모르는 사람들에게 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I take my bread and water, and the meat I have slaughtered for my shearers, and give it to men coming from who knows where?"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 쪽 사람들이 오던 길로 돌아와 다윗에게 이르러 이 모든 말을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David's men turned around and went back. When they arrived, they reported every word.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소년들에게 말했습니다. “칼을 차라.” 그리하여 그들은 칼을 찼고 다윗도 칼을 찼습니다. 약 400명 정도의 사람들이 다윗과 함께 올라갔고 200명은 짐을 지키며 남아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his men, "Put on your swords!" So they put on their swords, and David put on his. About four hundred men went up with David, while two hundred stayed with the supplies.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나발의 종들 가운데 하나가 나발의 아내 아비가일에게 말했습니다. “다윗이 광야에서 사람들을 보내 우리 주인님께 인사를 전했습니다. 그러나 주인님께서는 그들에게 욕설을 퍼부으셨습니다.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servants told Nabal's wife Abigail: "David sent messengers from the desert to give our master his greetings, but he hurled insults at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하지만 저희가 들판에 나가 그들과 함께 있을 동안 그 사람들은 저희에게 무척 잘해 주어서 저희가 해를 입거나 무엇 하나라도 잃어버리는 일이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these men were very good to us. They did not mistreat us, and the whole time we were out in the fields near them nothing was missing.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오히려 그들은 저희가 그들 가까이에서 양을 치는 동안 밤낮으로 성벽처럼 저희를 지켜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Night and day they were a wall around us all the time we were herding our sheep near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그러니 어떻게 해야 할지 마님께서 빨리 생각하셔야 합니다. 다윗은 주인님과 온 집안을 치러 올 것입니다. 주인님은 하도 성미가 불같아서 아무도 말도 못 붙입니다.”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think it over and see what you can do, because disaster is hanging over our master and his whole household. He is such a wicked man that no one can talk to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아비가일은 급히 서둘렀습니다. 그녀는 빵 200덩이, 포도주 두 부대, 손질한 양 다섯 마리, 볶은 곡식 5세아, 건포도 100송이, 무화과 200개를 가져다가 나귀에 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Abigail lost no time. She took two hundred loaves of bread, two skins of wine, five dressed sheep, five seahs of roasted grain, a hundred cakes of raisins and two hundred cakes of pressed figs, and loaded them on donkeys.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그러고는 종들에게 말했습니다. “곧장 가라. 내가 따라가겠다.” 그러나 그녀는 자기 남편 나발에게는 말하지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told her servants, "Go on ahead; I'll follow you." But she did not tell her husband Nabal.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마온에 어떤 사람이 있었는데, 갈멜에 기반을 두고 있는 굉장한 부자였습니다. 그에게는 1,000마리의 염소와 3,000마리의 양들이 있었는데 마침 갈멜에서 털을 깎고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certain man in Maon, who had property there at Carmel, was very wealthy. He had a thousand goats and three thousand sheep, which he was shearing in Carmel.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아비가일이 나귀를 타고 산골짜기로 내려가는데 마침 그를 향해 내려오던 다윗과 그의 부하들을 만나게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came riding her donkey into a mountain ravine, there were David and his men descending toward her, and she met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다윗은 내려오면서 이미 이렇게 다짐했습니다. “내가 그동안 광야에서 그의 재산을 지켜 하나도 잃지 않게 하려고 그렇게도 애를 썼건만 그게 다 소용없는 일이었다. 그는 선을 악으로 갚았다.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had just said, "It's been useless -- all my watching over this fellow's property in the desert so that nothing of his was missing. He has paid me back evil for good.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만약 아침까지 그에게 속한 모든 남자 가운데 하나라도 살려 둔다면 하나님께서 다윗에게 심한 벌을 내리고 또 내리셔도 좋다.”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deal with David, be it ever so severely, if by morning I leave alive one male of all who belong to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아비가일은 다윗을 보고 재빨리 나귀에서 내려와 다윗 앞에서 얼굴을 땅에 대고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Abigail saw David, she quickly got off her donkey and bowed down before David with her face to the ground.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그는 다윗의 발 아래에서 말했습니다. “내 주여, 저만을 탓해 주십시오. 이 종이 말 한마디 하겠사오니 이 종이 하는 말을 들어주십시오.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fell at his feet and said: "My lord, let the blame be on me alone. Please let your servant speak to you; hear what your servant has to say.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 주께서 악한 사람 나발에게 신경 쓰지 않으시길 빕니다. 그는 자기 이름과 똑같습니다. 그 이름은 ‘바보’라는 뜻이니 어리석음이 항상 그를 따라다닙니다. 하지만 주의 여종인 저는 주께서 보내신 소년들을 보지도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my lord pay no attention to that wicked man Nabal. He is just like his name -- his name is Fool, and folly goes with him. But as for me, your servant, I did not see the men my master sent.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 주여, 여호와께서는 당신이 피 흘리지 않도록, 또 당신의 손으로 직접 복수하지 않도록 막아 주셨습니다. 여호와께서 살아 계심과 내 주 당신이 살아 계심으로 맹세하는데 당신의 원수들과 내 주를 해치려는 모든 사람들이 나발과 같게 되기를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since the LORD has kept you, my master, from bloodshed and from avenging yourself with your own hands, as surely as the LORD lives and as you live, may your enemies and all who intend to harm my master be like Nabal.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그리고 이 선물은 당신의 여종이 내 주께 드리는 것으로 당신을 따르는 사람들에게 주시기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let this gift, which your servant has brought to my master, be given to the men who follow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종의 무례함을 부디 용서해 주십시오. 여호와께서 반드시 내 주의 집안을 든든히 세워 주실 것입니다. 이는 내 주께서 여호와를 위해 싸우셨고 또 사는 동안 그 어떤 악한 일도 하지 않으셨기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Please forgive your servant's offense, for the LORD will certainly make a lasting dynasty for my master, because he fights the LORD's battles. Let no wrongdoing be found in you as long as you live.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비록 누군가가 당신을 죽이려고 쫓아온다 해도 당신의 생명은 당신의 하나님 여호와께서 생명 보자기에 안전하게 싸 주실 것입니다. 하지만 당신의 원수들은 물매로 돌을 던지듯 던져 버리실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someone is pursuing you to take your life, the life of my master will be bound securely in the bundle of the living by the LORD your God. But the lives of your enemies he will hurl away as from the pocket of a sling.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이름은 나발이었고 그 아내의 이름은 아비가일이었습니다. 그 여자는 지혜롭고 아름다운 여인이었지만 갈멜 족속인 그 남편은 인색하며 하는 일이 악하기 짝이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name was Nabal and his wife's name was Abigail. She was an intelligent and beautiful woman, but her husband, a Calebite, was surly and mean in his dealings.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이제 여호와께서 내 주에게 약속하신 모든 선한 일을 이루셔서 이스라엘을 다스릴 지도자로 삼으실 터인데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has done for my master every good thing he promised concerning him and has appointed him leader over Israel,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지금 내 주께서 이유 없이 피를 흘리시거나 직접 복수를 해 왕이 되실 때 후회하시거나 마음에 거리낄 일을 남겨 두지 마시기 바랍니다. 그리고 여호와께서 당신을 그처럼 선대하시는 날 이 여종을 기억해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master will not have on his conscience the staggering burden of needless bloodshed or of having avenged himself. And when the LORD has brought my master success, remember your servant."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다윗이 아비가일에게 말했습니다. “오늘 당신을 보내 나를 만나게 하신 여호와께 찬양을 드리오.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Abigail, "Praise be to the LORD, the God of Israel, who has sent you today to meet 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당신이 오늘 내가 사람을 죽여 내 손으로 직접 복수하는 일을 막아 주었으니 당신의 지혜가 복되고 당신에게도 복이 있을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you be blessed for your good judgment and for keeping me from bloodshed this day and from avenging myself with my own hands.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당신을 해치지 못하게 하신 이스라엘의 하나님 여호와의 살아 계심을 두고 맹세하는데 당신이 이토록 빨리 나를 만나러 오지 않았더라면 아침쯤에는 분명 나발에게 살아남은 사람이 하나도 없었을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as surely as the LORD, the God of Israel, lives, who has kept me from harming you, if you had not come quickly to meet me, not one male belonging to Nabal would have been left alive by daybreak."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그러고 나서 다윗은 아비가일이 자기에게 가져온 것을 모두 받고 말했습니다. “집으로 평안히 가시오. 내가 당신의 말을 충분히 들었으니 당신이 말한 대로 하리다.”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accepted from her hand what she had brought him and said, "Go home in peace. I have heard your words and granted your request."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아비가일이 집으로 돌아와 보니 나발은 자기 집에서 마치 왕처럼 큰 잔치를 벌이고 있었습니다. 그는 흥에 겨워 취할 대로 취해 있었습니다. 아비가일은 날이 샐 때까지 아무 말도 하지 않고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Abigail went to Nabal, he was in the house holding a banquet like that of a king. He was in high spirits and very drunk. So she told him nothing until daybreak.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아침이 돼 나발이 정신이 들자 지금까지 있었던 모든 일에 대해 말해 주었습니다. 그러자 나발은 낙담해 몸이 돌처럼 굳어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in the morning, when Nabal was sober, his wife told him all these things, and his heart failed him and he became like a stone.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10일 정도가 지난 뒤 여호와께서 나발을 치시자 그는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ten days later, the LORD struck Nabal and he died.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다윗은 나발이 죽었다는 소식을 듣고 말했습니다. “여호와를 찬양하여라. 내가 나발에게 망신당한 것을 여호와께서 톡톡히 갚아 주시고 이 종이 악을 행하지 않도록 지켜 주셨다. 여호와께서 나발의 악을 그 머리에 돌리신 것이다.” 그러고 나서 다윗은 아비가일을 아내로 삼으려고 사람을 보내 청혼했습니다.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heard that Nabal was dead, he said, "Praise be to the LORD, who has upheld my cause against Nabal for treating me with contempt. He has kept his servant from doing wrong and has brought Nabal's wrongdoing down on his own head." Then David sent word to Abigail, asking her to become his wife.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광야에 있을 때 나발이 양털을 깎고 있다는 말을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David was in the desert, he heard that Nabal was shearing sheep.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그의 부하들이 갈멜로 가서 아비가일에게 말했습니다. “다윗께서 당신을 아내로 삼기 위해 저희를 보내셨습니다.”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servants went to Carmel and said to Abigail, "David has sent us to you to take you to become his wife."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아비가일은 얼굴을 땅에 대고 절하며 말했습니다. “이 여종은 내 주를 섬기고 내 주의 종들의 발을 씻기겠습니다.”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bowed down with her face to the ground and said, "Here is your maidservant, ready to serve you and wash the feet of my master's servants."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아비가일은 서둘러 나귀를 타고 다섯 하녀의 시중을 받으며 다윗의 사자들을 따라 다윗에게로 가서 다윗의 아내가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Abigail quickly got on a donkey and, attended by her five maids, went with David's messengers and became his wife.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다윗은 또 이스르엘의 아히노암을 아내로 맞이했으므로 그 둘이 다 그의 아내가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had also married Ahinoam of Jezreel, and they both were his wives.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원래 다윗의 아내는 사울의 딸 미갈이었으나 사울이 갈림 출신인 라이스의 아들 발디에게 주어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had given his daughter Michal, David's wife, to Paltiel son of Laish, who was from Gallim.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다윗은 열 명의 소년을 보내며 이렇게 일러 주었습니다. “갈멜에 있는 나발에게로 올라가서 내 이름으로 그에게 인사하고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ten young men and said to them, "Go up to Nabal at Carmel and greet him in my name.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그에게 ‘당신이 장수하기를 빕니다. 당신과 당신 집안이 평안하기를 빕니다. 또 당신의 모든 소유물도 평안하고 번창하기를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him: `Long life to you! Good health to you and your household! And good health to all that is yours!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듣기로 양털 깎는 기간이라고 하던데, 당신의 양치기들이 우리 쪽에 왔을 때 그들을 함부로 대하지 않았고 갈멜에 있는 동안 그 어떤 것도 없어지지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hear that it is sheep-shearing time. When your shepherds were with us, we did not mistreat them, and the whole time they were at Carmel nothing of theirs was missing.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당신의 종들에게 물어 보면 이야기해 줄 것입니다. 그러니 내 소년들에게 잘해 주길 바랍니다. 우리가 이 좋은 날에 왔으니 당신의 종들과 당신의 아들 같은 다윗에게 손에 닿는 대로 챙겨 주시기 바랍니다’라고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your own servants and they will tell you. Therefore be favorable toward my young men, since we come at a festive time. Please give your servants and your son David whatever you can find for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다윗의 사람들이 도착해 다윗의 이름으로 나발에게 이 모든 말을 그대로 전하고 기다렸습니다.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David's men arrived, they gave Nabal this message in David's name. Then they waited.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