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십 사람들이 기브아에 있는 사울에게 와서 말했습니다. “다윗이 여시몬 맞은편에 있는 하길라 산에 숨어 있는 것이 분명합니다.”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Ziphites went to Saul at Gibeah and said, "Is not David hiding on the hill of Hakilah, which faces Jeshimon?"</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다윗이 다시 말했습니다. “여호와께서 살아 계심을 두고 맹세하는데 여호와께서 친히 그를 치실 것이다. 아니면 자기 때가 돼서 죽게 되거나 전쟁에 나가 죽게 될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surely as the LORD lives," he said, "the LORD himself will strike him; either his time will come and he will die, or he will go into battle and perish.</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그러나 여호와께서는 내 손으로 여호와께서 기름 부으신 사람을 치는 것을 금하셨다. 그러니 그 머리맡에 있는 창과 물통만 갖고 가자.”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 LORD forbid that I should lay a hand on the LORD's anointed. Now get the spear and water jug that are near his head, and let's go."</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그리하여 다윗은 사울의 머리맡에 있는 창과 물통을 갖고 자리를 떴습니다. 아무도 본 사람이 없고 알지 못했고 깨어난 사람도 없었습니다. 여호와께서 그들을 잠들게 하셨기 때문에 그들은 모두 깊은 잠에 빠지게 됐던 것입니다.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David took the spear and water jug near Saul's head, and they left. No one saw or knew about it, nor did anyone wake up. They were all sleeping, because the LORD had put them into a deep sleep.</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그러고 나서 다윗은 건너편으로 가서 멀리 떨어진 산꼭대기에 섰습니다. 사울의 진영과는 거리가 꽤 멀었습니다.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David crossed over to the other side and stood on top of the hill some distance away; there was a wide space between them.</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그가 사울의 군대와 넬의 아들 아브넬에게 소리쳤습니다. “아브넬아, 내게 대답하여라.” 그러자 아브넬이 대답했습니다. “왕에게 소리치는 녀석이 누구냐?”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called out to the army and to Abner son of Ner, "Aren't you going to answer me, Abner?" Abner replied, "Who are you who calls to the king?"</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다윗이 아브넬에게 말했습니다. “너는 용사가 아니냐? 이스라엘에 너만한 사람이 또 어디 있느냐? 어떻게 네 주인인 왕을 지키지 못하느냐? 누군가 네 주인인 왕을 죽이러 들어갔었다.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David said, "You're a man, aren't you? And who is like you in Israel? Why didn't you guard your lord the king? Someone came to destroy your lord the king.</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너는 제대로 책임을 다하지 못했다. 여호와께서 살아 계심을 두고 맹세하는데, 너와 네 군사들은 죽어 마땅하다. 네가 여호와께서 기름 부으신 네 주를 지키지 못했으니 말이다. 자, 왕의 머리맡에 있던 창과 물통이 어디 있는지 똑똑히 보아라.”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What you have done is not good. As surely as the LORD lives, you and your men deserve to die, because you did not guard your master, the LORD's anointed. Look around you. Where are the king's spear and water jug that were near his head?"</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사울이 다윗의 목소리임을 알아채고 말했습니다. “내 아들 다윗아, 네 목소리가 아니냐?” 다윗이 대답했습니다. “그렇습니다. 내 주 왕이시여.”</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Saul recognized David's voice and said, "Is that your voice, David my son?" David replied, "Yes it is, my lord the king."</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그리고 이어 말했습니다. “왕께서는 왜 종을 잡으러 다니십니까? 내가 무엇을 잘못했기에, 내 손으로 저지른 죄악이 무엇이기에 그러시는 겁니까?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he added, "Why is my lord pursuing his servant? What have I done, and what wrong am I guilty of?</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이제 내 주 왕께서는 종의 말을 들어주십시오. 만약 왕더러 나를 치라고 하신 분이 여호와시라면 기꺼이 그분의 제물이 되겠습니다. 그러나 사람이 그렇게 했다면 그들은 여호와 앞에서 저주를 받을 것입니다. 그들은 내게 ‘가서 다른 신들을 섬겨라’ 하고 말하며 나를 내쫓고는 나를 여호와의 기업 안에 있지 못하게 하고 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let my lord the king listen to his servant's words. If the LORD has incited you against me, then may he accept an offering. If, however, men have done it, may they be cursed before the LORD! They have now driven me from my share in the LORD's inheritance and have said, `Go, serve other gods.'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사울은 곧 이스라엘에서 뽑은 3,000명의 군사들을 거느리고 다윗을 찾기 위해 십 광야로 내려갔습니다.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Saul went down to the Desert of Ziph, with his three thousand chosen men of Israel, to search there for David.</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그러니 여호와 앞에서 멀리 떨어진 이 이방 땅에서 내 피를 흘리지 않게 해 주십시오. 이는 왕께서 마치 사냥꾼이 산에서 메추라기를 사냥하는 것처럼 벼룩 한 마리를 찾으러 나오신 것과 다르지 않습니다.”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do not let my blood fall to the ground far from the presence of the LORD. The king of Israel has come out to look for a flea -- as one hunts a partridge in the mountains."</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그러자 사울이 말했습니다. “내가 잘못했다. 내 아들 다윗아, 돌아가자. 네가 오늘 내 목숨을 귀하게 여겼으니 내가 다시는 너를 해치지 않겠다. 내가 정말 어리석었구나. 내 잘못이 너무 크다.”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Saul said, "I have sinned. Come back, David my son. Because you considered my life precious today, I will not try to harm you again. Surely I have acted like a fool and have erred greatly."</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다윗이 대답했습니다. “여기 왕의 창이 있습니다. 소년 하나를 보내어 가져가십시오.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"Here is the king's spear," David answered. "Let one of your young men come over and get it.</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여호와께서는 의롭고 신실한 사람에게 상을 주십니다. 여호와께서 오늘 당신을 내 손에 넘겨주셨지만 나는 여호와께서 기름 부으신 왕에게 손을 대지 않았습니다.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rewards every man for his righteousness and faithfulness. The LORD delivered you into my hands today, but I would not lay a hand on the LORD's anointed.</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오늘 내가 왕의 목숨을 소중히 여긴 것처럼 여호와께서 내 목숨도 소중히 여겨 나를 모든 고난에서 구해 주실 것입니다.”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surely as I valued your life today, so may the LORD value my life and deliver me from all trouble."</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그러자 사울이 다윗에게 말했습니다. “내 아들 다윗아, 네게 복이 있기를 바란다. 네가 큰일을 할 것이고 반드시 승리할 것이다.” 그러고 나서 다윗은 자기 길을 갔고 사울도 자기 궁으로 돌아갔습니다.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Saul said to David, "May you be blessed, my son David; you will do great things and surely triumph." So David went on his way, and Saul returned home.</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사울은 하길라 산 길 옆에 여시몬을 마주보고 진을 쳤습니다. 다윗은 광야에 있다가 사울이 그곳까지 따라왔다는 사실을 알게 됐습니다.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Saul made his camp beside the road on the hill of Hakilah facing Jeshimon, but David stayed in the desert. When he saw that Saul had followed him there,</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다윗은 정찰병을 보내 사울이 정말 왔는지 알아보았습니다.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sent out scouts and learned that Saul had definitely arrived.</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그러고 나서 다윗은 사울이 진을 친 곳으로 갔습니다. 다윗은 사울과 군대의 사령관 넬의 아들 아브넬이 누워 자고 있는 것을 보았습니다. 사울은 진영 안에 누워 있고 사람들이 그를 에워싸고 있었습니다.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David set out and went to the place where Saul had camped. He saw where Saul and Abner son of Ner, the commander of the army, had lain down. Saul was lying inside the camp, with the army encamped around him.</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그때 다윗은 헷 사람 아히멜렉과 스루야의 아들이며 요압의 동생인 아비새에게 물었습니다. “누가 나와 함께 사울이 있는 저 진영으로 가겠느냐?” 그러자 아비새가 “제가 함께 가겠습니다” 하고 나섰습니다.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David then asked Ahimelech the Hittite and Abishai son of Zeruiah, Joab's brother, "Who will go down into the camp with me to Saul?" "I'll go with you," said Abishai.</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그리하여 다윗과 아비새는 어두운 밤을 틈타 적진으로 들어갔습니다. 사울은 머리맡에 창을 땅에 꽂아 둔 채 진영 안에서 누워 자고 있었고 아브넬과 군사들이 그를 둘러 누워 있었습니다.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David and Abishai went to the army by night, and there was Saul, lying asleep inside the camp with his spear stuck in the ground near his head. Abner and the soldiers were lying around him.</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아비새가 다윗에게 말했습니다. “오늘 하나님께서 원수를 장군의 손에 넘겨주실 것입니다. 그를 제 창으로 단번에 땅에 꽂게 해 주십시오. 두 번 칠 필요도 없습니다.”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Abishai said to David, "Today God has delivered your enemy into your hands. Now let me pin him to the ground with one thrust of my spear; I won't strike him twice."</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그러자 다윗이 아비새에게 말했습니다. “그를 죽이면 안 된다. 여호와께서 기름 부으신 사람에게 손을 대면 그 죄가 어떠한 줄 아느냐?”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David said to Abishai, "Don't destroy him! Who can lay a hand on the LORD's anointed and be guiltless?</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