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무렵 블레셋 사람들은 이스라엘과 싸우기 위해 군대를 소집했습니다. 그러자 아기스가 다윗에게 말했습니다. “너와 네 군사들도 나와 함께 나가 싸워야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those days the Philistines gathered their forces to fight against Israel. Achish said to David, "You must understand that you and your men will accompany me in the army."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사울이 여호와의 이름으로 맹세하며 말했습니다. “여호와께서 살아 계심을 두고 맹세하는데 네가 이 일로 벌을 받지 않을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swore to her by the LORD, "As surely as the LORD lives, you will not be punished for this."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그러자 그 여자가 물었습니다. “너를 위해 누구를 불러내랴?” 사울이 말했습니다. “사무엘을 불러 다오.”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woman asked, "Whom shall I bring up for you?" "Bring up Samuel," he said.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사무엘이 올라온 것을 보고 그 여자는 목청껏 소리를 지르며 사울에게 말했습니다. “왜 나를 속였습니까? 당신은 사울이 아닙니까?”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woman saw Samuel, she cried out at the top of her voice and said to Saul, "Why have you deceived me? You are Saul!"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왕이 여자에게 말했습니다. “두려워하지 마라. 무엇을 보았느냐?” 여자가 사울에게 말했습니다. “땅에서 올라오는 한 영을 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said to her, "Don't be afraid. What do you see?" The woman said, "I see a spirit coming up out of the ground."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사울이 여자에게 물었습니다. “어떻게 생겼더냐?” 여자가 대답했습니다. “한 노인이 올라오는데 겉옷을 입고 있습니다.” 그러자 사울은 그가 사무엘인 것을 알고 얼굴을 땅에 대고 절했습니다.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does he look like?" he asked. "An old man wearing a robe is coming up," she said. Then Saul knew it was Samuel, and he bowed down and prostrated himself with his face to the ground.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사무엘이 사울에게 말했습니다. “왜 나를 불러내어 귀찮게 하느냐?” 사울이 말했습니다. “내가 너무 답답합니다. 블레셋 사람들이 나를 대항해 전쟁을 일으키고 있는데 하나님께서 나를 떠나셔서 예언자들로도, 꿈으로도 더 이상 내게 대답하지 않으십니다. 그래서 내가 어떻게 해야 할지 알려 달라고 당신을 부른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Samuel said to Saul, "Why have you disturbed me by bringing me up?" "I am in great distress," Saul said. "The Philistines are fighting against me, and God has turned away from me. He no longer answers me, either by prophets or by dreams. So I have called on you to tell me what to do."</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그러자 사무엘이 말했습니다. “왜 내게 묻느냐? 지금 여호와께서 너를 떠나 네 원수가 되지 않으셨느냐?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Samuel said, "Why do you consult me, now that the LORD has turned away from you and become your enemy?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여호와께서는 나를 통해 말씀하셨던 일을 그대로 행하셔서 네 손에서 이 나라를 찢어 내어 네 이웃 다윗에게 주셨다.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has done what he predicted through me. The LORD has torn the kingdom out of your hands and given it to one of your neighbors -- to David.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네가 여호와의 말씀에 순종하지 않고 여호와의 진노를 아말렉 사람들에게 쏟지 않았기 때문에 여호와께서 오늘 네게 이렇게 하신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you did not obey the LORD or carry out his fierce wrath against the Amalekites, the LORD has done this to you today.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여호와께서는 이스라엘과 너를 블레셋 사람들의 손에 넘겨주실 것이다. 내일 너와 네 아들들은 나와 함께 있게 될 것이다. 또 여호와께서는 이스라엘의 군대를 블레셋 사람들의 손에 넘겨주실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hand over both Israel and you to the Philistines, and tomorrow you and your sons will be with me. The LORD will also hand over the army of Israel to the Philistines."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다윗이 말했습니다. “알겠습니다. 그러면 당신의 종이 할 일을 알려 주십시오.” 아기스가 대답했습니다. “좋다. 내가 너를 영원히 내 호위대장 가운데 하나로 삼겠다.”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said, "Then you will see for yourself what your servant can do." Achish replied, "Very well, I will make you my bodyguard for life."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그러자 사울은 땅바닥에 완전히 엎드러졌습니다. 사무엘의 말을 듣고 두려움에 사로잡혔기 때문입니다. 게다가 그는 그날 온종일 아무것도 먹지 못해 기운도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Immediately Saul fell full length on the ground, filled with fear because of Samuel's words. His strength was gone, for he had eaten nothing all that day and night.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여자가 기운이 빠져 벌벌 떨고 있는 사울을 보고 말했습니다. “보십시오. 당신의 여종이 당신께 순종했습니다. 저는 목숨을 걸고 당신이 하라는 대로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woman came to Saul and saw that he was greatly shaken, she said, "Look, your maidservant has obeyed you. I took my life in my hands and did what you told me to do.</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그러니 제 말을 좀 들어주십시오. 제가 먹을 것을 차려 드릴 테니 조금 드시고 길을 떠날수 있도록 기운을 내십시오.”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please listen to your servant and let me give you some food so you may eat and have the strength to go on your way."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사울은 거절하며 말했습니다. “아무것도 먹지 않겠다.” 그러나 그의 군사들도 여자와 함께 계속 부탁했습니다. 그래서 사울은 그들의 말을 듣고 땅바닥에서 일어나 침대에 앉았습니다.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refused and said, "I will not eat." But his men joined the woman in urging him, and he listened to them. He got up from the ground and sat on the couch.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여자는 집에 있는 살진 송아지 한 마리를 단숨에 잡고 밀가루를 가져다가 반죽을 해 누룩 없이 빵을 구워서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woman had a fattened calf at the house, which she butchered at once. She took some flour, kneaded it and baked bread without yeast.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사울과 그의 군사들 앞에 차려 놓았습니다. 그러자 그들은 그것을 먹고 그 밤으로 일어나 길을 떠났습니다.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she set it before Saul and his men, and they ate. That same night they got up and left.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그전에 사무엘이 죽었습니다. 온 이스라엘이 그를 위해 애곡하고 그의 고향 라마에 그를 묻었습니다. 그때 사울은 나라 안에서 신접한 사람들과 무당들을 쫓아냈습니다.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Samuel was dead, and all Israel had mourned for him and buried him in his own town of Ramah. Saul had expelled the mediums and spiritists from the land.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블레셋 사람들이 모여 수넴으로 가서 진을 쳤습니다. 사울도 온 이스라엘을 불러 모아 길보아에 진을 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Philistines assembled and came and set up camp at Shunem, while Saul gathered all the Israelites and set up camp at Gilboa.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블레셋 군대를 본 사울은 두려워 떨었습니다.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Saul saw the Philistine army, he was afraid; terror filled his heart.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사울이 여호와께 여쭈었지만 여호와께서는 꿈으로도, 우림으로도, 예언자들로도 그에게 대답하지 않으셨습니다.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inquired of the LORD, but the LORD did not answer him by dreams or Urim or prophets.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그래서 사울은 자기 신하들에게 말했습니다. “신이 내린 여자를 찾아보라. 내가 가서 그 여자에게 물어 볼 것이다.” 그 신하들이 사울에게 말했습니다. “엔돌에 신이 내린 여자가 있긴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then said to his attendants, "Find me a woman who is a medium, so I may go and inquire of her." "There is one in Endor," they said.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사울은 다른 옷으로 변장하고 밤에 두 사람과 함께 그 여자에게로 갔습니다. 사울이 말했습니다. “혼백을 부르는 술법으로 내가 이름을 대는 사람을 불러 올려라.”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Saul disguised himself, putting on other clothes, and at night he and two men went to the woman. "Consult a spirit for me," he said, "and bring up for me the one I name."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그러나 그 여자가 그에게 말했습니다. “너도 사울이 이 땅에서 신이 내린 사람들과 무당들을 끊어 버린 것을 분명히 알고 있지 않느냐? 그런데 어째서 너는 내 생명에 덫을 놓아 죽게 하려는 것이냐?”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woman said to him, "Surely you know what Saul has done. He has cut off the mediums and spiritists from the land. Why have you set a trap for my life to bring about my death?"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