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블레셋 사람들은 모든 군대를 아벡에 소집시켰고 이스라엘 사람들은 이스르엘 샘 곁에 진을 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Philistines gathered all their forces at Aphek, and Israel camped by the spring in Jezreel.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그러니 너와 함께 온 네 주인의 종들과 함께 아침 일찍 일어나 날이 밝자마자 떠나거라.”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get up early, along with your master's servants who have come with you, and leave in the morning as soon as it is light."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그리하여 다윗과 그의 군사들은 아침에 일찍 일어나서 블레셋 땅으로 되돌아갔고 블레셋 사람들은 이스르엘로 올라갔습니다.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and his men got up early in the morning to go back to the land of the Philistines, and the Philistines went up to Jezreel.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블레셋 지휘관들은 수백 명씩 수천 명씩 부대를 지어 행진했고 다윗과 그의 군사들은 아기스와 함께 뒤쪽에서 행진했습니다.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Philistine rulers marched with their units of hundreds and thousands, David and his men were marching at the rear with Achish.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블레셋 장군들이 물었습니다. “이 히브리 사람들은 뭐 하러 여기 온 것입니까?” 아기스가 대답했습니다. “이 사람은 이스라엘의 왕 사울의 신하였던 다윗이 아니냐? 그가 1년이 넘게 나와 함께 있었는데 그가 사울을 떠난 그날부터 지금까지 나는 이 사람에게서 흠을 잡지 못했다.”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commanders of the Philistines asked, "What about these Hebrews?" Achish replied, "Is this not David, who was an officer of Saul king of Israel? He has already been with me for over a year, and from the day he left Saul until now, I have found no fault in him."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블레셋 장군들은 화를 내며 말했습니다. “저 사람을 보내 버리십시오. 당신이 그에게 정해 주신 땅으로 돌아가게 해서 우리와 함께 싸움에 나가지 못하게 하십시오. 그렇지 않으면 싸우는 동안 우리에게 덤벼들지 모릅니다. 저 사람이 자기 주인과 무엇으로 화해하겠습니까? 우리 군사들의 머리를 가져가는 것 말고 더 있겠습니까?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Philistine commanders were angry with him and said, "Send the man back, that he may return to the place you assigned him. He must not go with us into battle, or he will turn against us during the fighting. How better could he regain his master's favor than by taking the heads of our own men?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 사람은 저들이 춤추며 서로 ‘사울이 죽인 사람은 수천 명이요, 다윗이 죽인 사람은 수만 명이구나’ 하고 노래했던 바로 그 다윗 아닙니까?”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Isn't this the David they sang about in their dances: "`Saul has slain his thousands, and David his tens of thousands'?"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그러자 아기스가 다윗을 불러 말했습니다. “여호와께서 살아 계심을 두고 맹세하는데 네가 믿을 만했기에 흔쾌히 내 군대에서 섬기도록 해 주었다. 그리고 내게 온 그날부터 지금까지 너는 흠잡을 데가 없었지만 지휘관들이 너를 좋아하지 않는구나.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Achish called David and said to him, "As surely as the LORD lives, you have been reliable, and I would be pleased to have you serve with me in the army. From the day you came to me until now, I have found no fault in you, but the rulers don't approve of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그러니 평안히 돌아가 블레셋 지휘관들을 불쾌하게 하는 일이 없도록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Turn back and go in peace; do nothing to displease the Philistine rulers."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다윗이 물었습니다. “제가 무엇을 어쨌다고 그러십니까? 이날까지 제가 왕과 함께 있는 동안 종을 어떻게 생각하셨기에 내가 내 주인인 왕의 적들과 싸우지 못한단 말씀입니까?”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what have I done?" asked David. "What have you found against your servant from the day I came to you until now? Why can't I go and fight against the enemies of my lord the king?"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아기스가 대답했습니다. “내가 보기에도 네가 하나님의 천사처럼 내게 잘했음을 안다. 그럼에도 불구하고 블레셋 지휘관들은 ‘그가 우리와 함께 싸움에 나가서는 안 된다’고 하는구나.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Achish answered, "I know that you have been as pleasing in my eyes as an angel of God; nevertheless, the Philistine commanders have said, `He must not go up with us into battle.'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