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다윗과 그 군사들은 3일 만에 시글락에 도착했습니다. 그러나 그때는 이미 아말렉 사람들이 남부와 시글락을 습격한 뒤였습니다. 그들은 시글락을 공격하고 불태웠으며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and his men reached Ziklag on the third day. Now the Amalekites had raided the Negev and Ziklag. They had attacked Ziklag and burned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다윗과 400명의 군사들만 계속 뒤쫓아갔습니다. 나머지 200명의 군사들은 너무 지쳐 있었기 때문에 브솔 골짜기를 건널 수 없어서 뒤쳐져 남아 있게 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two hundred men were too exhausted to cross the ravine. But David and four hundred men continued the pursuit.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그들은 들판에서 한 이집트 사람을 발견해 다윗에게 데려왔습니다. 그들은 그 사람에게 먹을 것과 마실 것을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found an Egyptian in a field and brought him to David. They gave him water to drink and food to eat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사람은 무화과 빵 한 조각과 건포도 두 송이를 먹고 정신이 들었습니다. 그는 3일 밤낮으로 먹지도 마시지도 못했던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part of a cake of pressed figs and two cakes of raisins. He ate and was revived, for he had not eaten any food or drunk any water for three days and three nights.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그에게 말했습니다. “너는 누구 소속이냐? 어디에서 왔느냐?” 그가 말했습니다. “저는 이집트 사람입니다. 아말렉 사람의 종이었지요. 3일 전 제가 병이 나자 주인이 저를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him, "To whom do you belong, and where do you come from?" He said, "I am an Egyptian, the slave of an Amalekite. My master abandoned me when I became ill three days ago.</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우리는 그렛 사람들의 남부 지역과 유다에 속한 영토와 갈렙의 남부 지역을 습격하고 시글락을 불태웠습니다.”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raided the Negev of the Kerethites and the territory belonging to Judah and the Negev of Caleb. And we burned Ziklag."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다윗이 그에게 물었습니다. “우리를 그 군대가 있는 곳으로 인도할 수 있겠느냐?” 그가 대답했습니다. “당신이 나를 죽이거나 내 주인에게 넘기지 않겠다고 하나님 앞에서 내게 맹세해 주십시오. 그러면 그들에게 인도해 드리겠습니다.”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him, "Can you lead me down to this raiding party?" He answered, "Swear to me before God that you will not kill me or hand me over to my master, and I will take you down to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이렇게 해서 그는 다윗을 인도했고 과연 거기에는 그들이 있었습니다. 그들은 온 땅에 흩어져 블레셋과 유다 땅에서 빼앗은 것들을 갖고 먹고 마시고 즐기며 춤추고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led David down, and there they were, scattered over the countryside, eating, drinking and reveling because of the great amount of plunder they had taken from the land of the Philistines and from Judah.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다윗은 해 질 무렵부터 다음날 저녁때까지 그들을 물리쳤습니다. 그들 가운데 400명의 젊은이들이 낙타를 타고 도망친 것 외에는 피한 사람이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fought them from dusk until the evening of the next day, and none of them got away, except four hundred young men who rode off on camels and fled.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다윗은 아말렉 사람들이 훔쳐간 모든 것을 되찾고 자신의 두 아내도 구해 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recovered everything the Amalekites had taken, including his two wives.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나이가 적든 많든, 남자아이든 여자아이든, 물건이든 그들에게 빼앗겼던 것들 가운데 아무것도 잃은 것이 없었습니다. 다윗이 다 되찾아 온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Nothing was missing: young or old, boy or girl, plunder or anything else they had taken. David brought everything back.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노소를 불문하고 여자들과 거기 있던 사람들을 포로로 잡아갔습니다. 아무도 죽이지는 않았지만 모두 데리고 가 버린 것이었습니다.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had taken captive the women and all who were in it, both young and old. They killed none of them, but carried them off as they went on their way.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그는 소 떼와 양 떼를 모두 가져왔고 그의 군사들은 다른 가축들을 몰고 오면서 “다윗이 빼앗은 것들이다”라고 외쳤습니다.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all the flocks and herds, and his men drove them ahead of the other livestock, saying, "This is David's plunder."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그러고 나서 다윗은 너무 지쳐서 따라갈 수 없어 브솔 골짜기에 남아 있던 200명의 군사들에게로 돌아왔습니다. 그들은 다윗과 그와 함께 있던 사람들을 맞으러 나왔고 다윗은 백성들에게 다가와 인사했습니다.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came to the two hundred men who had been too exhausted to follow him and who were left behind at the Besor Ravine. They came out to meet David and the people with him. As David and his men approached, he greeted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다윗과 함께 갔던 사람들 가운데 악하고 야비한 사람들이 말했습니다. “저들은 우리와 함께 가지 않았기 때문에 우리가 되찾은 이 빼앗은 물건들을 나눠 줄 수 없다. 그냥 자기 아내와 아이들만 데리고 돌아가게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all the evil men and troublemakers among David's followers said, "Because they did not go out with us, we will not share with them the plunder we recovered. However, each man may take his wife and children and go."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그러나 다윗이 대답했습니다. “내 형제들아, 그렇지 않다. 여호와께서 우리를 보호하셔서 우리를 치러 온 군대를 우리 손에 넘겨주셨다. 그러므로 이 모든 것은 여호와께서 주신 것이니 그렇게 생각하면 안 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replied, "No, my brothers, you must not do that with what the LORD has given us. He has protected us and handed over to us the forces that came against us.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너희가 하는 말을 누가 듣겠느냐? 싸움에 나갔던 사람의 몫이 있듯이 남아서 물건을 지키던 사람도 그 몫이 있는 것이니 모두가 똑같이 나눠야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will listen to what you say? The share of the man who stayed with the supplies is to be the same as that of him who went down to the battle. All will share alike."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다윗은 그날부터 지금까지 이것을 이스라엘의 규례와 법도로 삼았습니다.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made this a statute and ordinance for Israel from that day to this.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다윗이 시글락에 도착하자 친구들인 유다의 장로들에게 빼앗은 물건을 조금씩 보내며 말했습니다. “여호와의 원수들에게서 빼앗은 물건들을 여러분에게 선물로 보냅니다.”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arrived in Ziklag, he sent some of the plunder to the elders of Judah, who were his friends, saying, "Here is a present for you from the plunder of the LORD's enemies."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다윗은 또한 벧엘에 있는 사람들, 남방 라못에 있는 사람들, 얏딜에 있는 사람들,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it to those who were in Bethel, Ramoth Negev and Jattir;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아로엘에 있는 사람들, 십못에 있는 사람들, 에스드모아에 있는 사람들,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those in Aroer, Siphmoth, Eshtemoa</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라갈에 있는 사람들, 여라므엘 사람들의 성에 있는 사람들, 겐 사람들의 성에 있는 사람들,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Racal; to those in the towns of the Jerahmeelites and the Kenites;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다윗과 그의 군사들이 시글락에 도착해서 보니 그곳은 이미 모두 불타 버렸고 그 아내와 아들딸들은 포로로 잡혀 간 뒤였습니다.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and his men came to Ziklag, they found it destroyed by fire and their wives and sons and daughters taken captive.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홀마에 있는 사람들, 고라 산에 있는 사람들, 아닥에 있는 사람들,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those in Hormah, Bor Ashan, Athach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헤브론에 있는 사람들, 다윗과 그의 군사들이 다녀갔던 다른 모든 곳에 있는 사람들에게도 선물을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Hebron; and to those in all the other places where David and his men had roamed.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다윗과 그의 군사들은 힘이 다 빠져 더 이상 울지도 못할 정도로 소리 높여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and his men wept aloud until they had no strength left to weep.</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다윗의 두 아내 이스르엘 여인 아히노암과 갈멜 사람 나발의 아내였던 아비가일도 잡혀갔습니다.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David's two wives had been captured -- Ahinoam of Jezreel and Abigail, the widow of Nabal of Carmel.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백성들은 모두 자기 자녀들로 인해 슬픈 나머지 다윗을 돌로 쳐 죽이자고 했습니다. 다윗은 너무나 괴로웠습니다. 그러나 다윗은 그의 하나님 여호와를 의지해 용기를 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was greatly distressed because the men were talking of stoning him; each one was bitter in spirit because of his sons and daughters. But David found strength in the LORD his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다윗은 아히멜렉의 아들인 제사장 아비아달에게 말했습니다. “내게 에봇을 가져다 주시오.” 아비아달이 에봇을 가져오자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Abiathar the priest, the son of Ahimelech, "Bring me the ephod." Abiathar brought it to him,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다윗은 여호와께 여쭈어 보았습니다. “제가 저 약탈자들을 쫓아가야 합니까? 제가 그들을 따라잡겠습니까?” 여호와께서 대답하셨습니다. “저들을 쫓아가거라. 네가 그들을 따라잡아 반드시 모두 구해 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David inquired of the LORD, "Shall I pursue this raiding party? Will I overtake them?" "Pursue them," he answered. "You will certainly overtake them and succeed in the rescue."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그리하여 다윗과 함께 있던 600명의 군사들은 일어나 브솔 골짜기에 도착해서 일부는 거기에 남아 있었고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and the six hundred men with him came to the Besor Ravine, where some stayed behind,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