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블레셋 사람들은 이스라엘을 쳤습니다. 이스라엘 사람들은 그들 앞에서 도망치다가 길보아 산에서 쓰러져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Philistines fought against Israel; the Israelites fled before them, and many fell slain on Mount Gilboa.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아스다롯 신전에 사울의 갑옷을 가져다 두고 벧산 성벽에 사울의 시체를 매달았습니다.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put his armor in the temple of the Ashtoreths and fastened his body to the wall of Beth Shan.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길르앗 야베스 백성들은 블레셋 사람들이 사울에게 한 짓에 대해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of Jabesh Gilead heard of what the Philistines had done to Saul,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모든 용사들이 일어나 밤새도록 달려 벧산으로 갔습니다. 그들은 사울과 그 아들들의 시신을 벧산 성벽에서 내려다가 야베스로 가져와서 불태웠습니다.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their valiant men journeyed through the night to Beth Shan. They took down the bodies of Saul and his sons from the wall of Beth Shan and went to Jabesh, where they burned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그리고 그 뼈를 추려 야베스 에셀 나무 아래 묻고 7일 동안 금식했습니다.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took their bones and buried them under a tamarisk tree at Jabesh, and they fasted seven days.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블레셋 사람들은 사울과 그 아들들을 끝까지 쫓아가 그의 아들 요나단과 아비나답과 말기수아를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pressed hard after Saul and his sons, and they killed his sons Jonathan, Abinadab and Malki-Shua.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싸움은 점점 사울에게 불리해졌습니다. 활 쏘는 사람들이 사울을 따라가 그에게 치명적인 상처를 입혔습니다.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fighting grew fierce around Saul, and when the archers overtook him, they wounded him critically.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사울이 자기 무기를 든 사람에게 말했습니다. “네 칼을 뽑아 나를 찔러라. 그렇지 않으면 저 할례받지 않은 사람들이 와서 나를 찌르고 모욕할까 두렵구나.” 그러나 무기를 든 사람은 너무나 두려워 감히 그렇게 하지 못했습니다. 그러자 사울은 자기 칼을 빼들고 그 위에 엎드러졌습니다.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his armor-bearer, "Draw your sword and run me through, or these uncircumcised fellows will come and run me through and abuse me." But his armor-bearer was terrified and would not do it; so Saul took his own sword and fell on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무기를 든 사람은 사울이 죽은 것을 보고는 그도 자기 칼 위에 엎어져 사울과 함께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armor-bearer saw that Saul was dead, he too fell on his sword and died with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이렇게 해서 사울과 그의 세 아들과 그의 무기를 든 사람과 그의 모든 군사들은 그날 함께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and his three sons and his armor-bearer and all his men died together that same day.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골짜기 건너편에 있던 이스라엘 사람들과 요단 강 건너편에 있던 사람들은 이스라엘 군대가 흩어져 도망치는 것과 사울과 그 아들들이 죽은 것을 보고 성들을 버리고 달아났습니다. 그러자 블레셋 사람들이 와서 그 성들을 차지했습니다.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along the valley and those across the Jordan saw that the Israelite army had fled and that Saul and his sons had died, they abandoned their towns and fled. And the Philistines came and occupied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다음날 블레셋 사람들은 시체들의 옷을 벗기러 왔다가 사울과 그의 세 아들들이 길보아 산에 쓰러져 죽어 있는 것을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when the Philistines came to strip the dead, they found Saul and his three sons fallen on Mount Gilboa.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31장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그들은 그 목을 자르고 갑옷을 벗기고는 블레셋 땅 전역에 소식을 보내 자기들의 우상의 신전과 백성들에게 이 소식을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cut off his head and stripped off his armor, and they sent messengers throughout the land of the Philistines to proclaim the news in the temple of their idols and among their people.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