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무렵 이스라엘 백성들이 블레셋 사람들과 싸우러 나갔습니다. 이스라엘 사람들은 에벤에셀에 진을 쳤고 블레셋 사람들은 아벡에 진을 쳤습니다. 사무엘이 하는 말은 모든 이스라엘이 귀기울여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Samuel's word came to all Israel. Now the Israelites went out to fight against the Philistines. The Israelites camped at Ebenezer, and the Philistines at Aphek.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이렇게 블레셋 사람들이 싸움에 임하자 이스라엘 사람들은 패해 저마다 자기 진영으로 도망쳤습니다. 이 싸움의 패배로 이스라엘은 3만 명의 군사를 잃고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Philistines fought, and the Israelites were defeated and every man fled to his tent. The slaughter was very great; Israel lost thirty thousand foot soldiers.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이때 하나님의 궤도 빼앗기고 엘리의 두 아들 홉니와 비느하스도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ark of God was captured, and Eli's two sons, Hophni and Phinehas, died.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바로 그날 베냐민 지파 사람 하나가 싸움터에서 도망쳐 실로로 왔습니다. 그의 옷은 찢어졌고 머리에는 먼지가 가득했습니다.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same day a Benjamite ran from the battle line and went to Shiloh, his clothes torn and dust on his head.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도착했을 때 엘리는 하나님의 궤로 인해 마음을 졸이며 길가 한쪽 의자에 앉아 소식을 기다리고 있었습니다. 그 사람이 성으로 들어와 어떤 일이 일어났는지 말하자 온 성안이 울음바다가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arrived, there was Eli sitting on his chair by the side of the road, watching, because his heart feared for the ark of God. When the man entered the town and told what had happened, the whole town sent up a cry.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울부짖는 소리를 듣고 엘리가 물었습니다. “웬 소란이냐?” 그 사람이 곧장 엘리에게 달려왔습니다.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 heard the outcry and asked, "What is the meaning of this uproar?" The man hurried over to Eli,</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엘리는 98세나 됐기 때문에 눈이 어두워 잘 볼 수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was ninety-eight years old and whose eyes were set so that he could not see.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사람이 엘리에게 말했습니다. “저는 전쟁터에서 온 사람입니다. 바로 오늘 도망쳐 왔습니다.” 엘리가 물었습니다. “내 아들아, 무슨 일이 있었느냐?”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Eli, "I have just come from the battle line; I fled from it this very day." Eli asked, "What happened, my son?"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소식을 전하는 사람이 대답했습니다. “이스라엘이 블레셋 사람들 앞에서 도망쳤고 수많은 군사들이 죽었습니다. 또한 당신의 두 아들 홉니와 비느하스도 죽었고 하나님의 궤도 빼앗겼습니다.”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brought the news replied, "Israel fled before the Philistines, and the army has suffered heavy losses. Also your two sons, Hophni and Phinehas, are dead, and the ark of God has been captured."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하나님의 궤에 대한 말을 듣고 엘리는 그만 성문 곁에서 의자 뒤로 거꾸러져 목이 부러진 채 죽고 말았습니다. 그가 나이 많은 노인인데다 몸이 뚱뚱했기 때문이었습니다. 엘리는 40년 동안 이스라엘을 이끌었던 사사였습니다.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mentioned the ark of God, Eli fell backward off his chair by the side of the gate. His neck was broken and he died, for he was an old man and heavy. He had led Israel forty years.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며느리인 비느하스의 아내는 임신해 출산할 때가 가까웠습니다. 그녀는 하나님의 궤를 빼앗겼고 시아버지와 남편이 죽었다는 소식을 듣고는 갑자기 진통하다가 몸을 구부린 채 아이를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daughter-in-law, the wife of Phinehas, was pregnant and near the time of delivery. When she heard the news that the ark of God had been captured and that her father-in-law and her husband were dead, she went into labor and gave birth, but was overcome by her labor pains.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블레셋 사람들은 이스라엘에 대항하기 위해 전열을 가다듬었습니다. 이 전쟁에서 이스라엘은 블레셋 사람들에게 패했고 그 싸움터에서 죽은 군사가 약 4,000명 정도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deployed their forces to meet Israel, and as the battle spread, Israel was defeated by the Philistines, who killed about four thousand of them on the battlefield.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그녀가 숨을 거두려 하는데 옆에 있던 여인들이 “두려워하지 마세요. 아들을 낳았어요” 하고 말했습니다. 하지만 그녀는 대꾸하지도 않고 관심도 보이지 않다가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was dying, the women attending her said, "Don't despair; you have given birth to a son." But she did not respond or pay any attention.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“영광이 이스라엘에서 떠났다” 하며 아이의 이름을 이가봇이라고 지었습니다. 하나님의 궤를 빼앗겼고 시아버지와 남편이 죽었기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named the boy Ichabod, saying, "The glory has departed from Israel" -- because of the capture of the ark of God and the deaths of her father-in-law and her husband.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무엇보다 그녀는 하나님의 궤를 빼앗겼기 때문에 “영광이 이스라엘에서 떠났다”고 말한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"The glory has departed from Israel, for the ark of God has been captured."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군사들이 진영에 돌아오자 이스라엘 장로들이 말했습니다. “여호와께서 오늘 우리를 블레셋 사람들 앞에서 패배하게 하신 이유가 무엇이겠는가? 실로에서 여호와의 언약궤를 가져오자. 그 궤가 우리 가운데 오면 우리 적들의 손에서 우리를 구해 낼 수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soldiers returned to camp, the elders of Israel asked, "Why did the LORD bring defeat upon us today before the Philistines? Let us bring the ark of the LORD's covenant from Shiloh, so that it may go with us and save us from the hand of our enemies."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그래서 그들은 사람들을 실로에 보냈고 그 사람들은 그룹들 사이에 계신 전능하신 여호와의 언약궤를 갖고 돌아왔습니다. 엘리의 두 아들 홉니와 비느하스도 하나님의 언약궤와 함께 그곳에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people sent men to Shiloh, and they brought back the ark of the covenant of the LORD Almighty, who is enthroned between the cherubim. And Eli's two sons, Hophni and Phinehas, were there with the ark of the covenant of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여호와의 언약궤가 진영에 도착하자 모든 이스라엘이 땅이 흔들릴 만큼 큰 소리로 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ark of the LORD's covenant came into the camp, all Israel raised such a great shout that the ground shook.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소리를 들은 블레셋 사람들은 “히브리 사람의 진영에서 나는 이 환호성은 대체 무엇이냐?” 하고 묻다가 곧 여호와의 궤가 진영에 도착했다는 것을 알게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Hearing the uproar, the Philistines asked, "What's all this shouting in the Hebrew camp?" When they learned that the ark of the LORD had come into the camp,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블레셋 사람들은 두려워하며 말했습니다. “그들의 신이 이스라엘 진영에 도착했다. 일찍이 이런 일이 없었는데 우리에게 이제 화가 미치겠구나.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were afraid. "A god has come into the camp," they said. "We're in trouble! Nothing like this has happened before.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우리에게 화가 미쳤는데 이 강한 신들의 손에서 누가 우리를 건져 내겠는가? 그들은 광야에서 이집트 사람들을 온갖 재앙으로 쳐부순 신들이 아닌가.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us! Who will deliver us from the hand of these mighty gods? They are the gods who struck the Egyptians with all kinds of plagues in the desert.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블레셋 사람들아, 대장부답게 강해지자. 그렇지 않으면 전에 히브리 사람들이 우리 종이 됐던 것처럼 우리가 히브리 사람들의 종이 되고 말 것이다. 대장부답게 나가서 싸우자.”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strong, Philistines! Be men, or you will be subject to the Hebrews, as they have been to you. Be men, and fight!"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