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블레셋 사람들은 하나님의 궤를 빼앗아 에벤에셀에서 아스돗으로 가져갔습니다.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Philistines had captured the ark of God, they took it from Ebenezer to Ashdod.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그리하여 그들은 하나님의 궤를 에그론으로 보냈습니다. 하나님의 궤가 에그론에 들어서자 에그론 사람들이 부르짖으며 말했습니다. “저 사람들이 우리와 우리 백성들을 죽이려고 하나님의 궤를 가져왔다.”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sent the ark of God to Ekron. As the ark of God was entering Ekron, the people of Ekron cried out, "They have brought the ark of the god of Israel around to us to kill us and our people."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그래서 그들은 블레셋 지도자들을 모두 불러 놓고 말했습니다. “이스라엘 하나님의 궤를 보내 원래 있던 곳으로 되돌려 놓읍시다. 그러지 않으면 그 궤가 우리와 우리 백성들을 죽일 것입니다.” 이는 궤가 가는 곳마다 죽음의 고통이 그 성 전체를 덮었기 때문이었습니다. 하나님께서 치시는 손길이 하도 호되셔서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called together all the rulers of the Philistines and said, "Send the ark of the god of Israel away; let it go back to its own place, or it will kill us and our people." For death had filled the city with panic; God's hand was very heavy upon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죽지 않고 살아남은 사람들은 종기에 시달렸고 그 성의 부르짖음은 하늘까지 닿았습니다.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did not die were afflicted with tumors, and the outcry of the city went up to heaven.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그러고 나서 그들은 그 궤를 다곤 신전으로 가져가서 다곤 신상 곁에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carried the ark into Dagon's temple and set it beside Dagon.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이튿날 아침 일찍 아스돗 사람들이 일어나 보니 다곤이 여호와의 궤 앞에서 얼굴을 땅에 박고 넘어져 있었습니다. 그들은 다곤을 일으켜 다시 제자리에 세워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of Ashdod rose early the next day, there was Dagon, fallen on his face on the ground before the ark of the LORD! They took Dagon and put him back in his place.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다음날 그들이 일어나 보니 다곤이 여호와의 궤 앞에서 얼굴을 땅에 박고 넘어져 있었습니다. 다곤의 머리와 두 손은 잘려서 문지방에 널려 있었고 단지 몸통만 남아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following morning when they rose, there was Dagon, fallen on his face on the ground before the ark of the LORD! His head and hands had been broken off and were lying on the threshold; only his body remained.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때문에 오늘날까지도 다곤의 제사장들과 아스돗에 있는 다곤의 신전에 들어가는 사람들은 모두 문지방을 밟지 않고 들어갑니다.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to this day neither the priests of Dagon nor any others who enter Dagon's temple at Ashdod step on the threshold.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여호와의 손이 아스돗 사람들을 호되게 치셔서 종기 재앙으로 아스돗과 그 지역 사람들을 죽이셨습니다.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LORD's hand was heavy upon the people of Ashdod and its vicinity; he brought devastation upon them and afflicted them with tumors.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아스돗 사람들은 이런 일들을 보고 말했습니다. “이스라엘 하나님의 궤가 여기 우리와 함께 있어서는 안 되겠다. 하나님의 손이 우리와 우리의 신 다곤을 치고 있지 않은가.”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of Ashdod saw what was happening, they said, "The ark of the god of Israel must not stay here with us, because his hand is heavy upon us and upon Dagon our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그리하여 그들은 사람을 보내 모든 블레셋 지도자들을 모아 놓고 물었습니다. “이스라엘 하나님의 궤를 어떻게 하는 게 좋겠습니까?” 그들이 대답했습니다. “이스라엘 하나님의 궤를 가드로 옮깁시다.” 그리하여 그들은 이스라엘 하나님의 궤를 옮겼습니다.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called together all the rulers of the Philistines and asked them, "What shall we do with the ark of the god of Israel?" They answered, "Have the ark of the god of Israel moved to Gath." So they moved the ark of the God of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그들이 궤를 옮기고 난 후 여호와의 손이 또 그 성을 치셔서 사람들이 큰 고통을 겪게 됐습니다. 젊은이나 늙은이 할 것이 없이 그 성 사람들은 모두 종기가 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after they had moved it, the LORD's hand was against that city, throwing it into a great panic. He afflicted the people of the city, both young and old, with an outbreak of tumors.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