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궤가 블레셋 땅에 있은 지 7개월이 지났을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ark of the LORD had been in Philistine territory seven months,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그래서 그들은 그 말대로 어미 소 두 마리를 데려다가 수레에 매고 송아지들은 우리에 가두었습니다.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did this. They took two such cows and hitched them to the cart and penned up their calves.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그들은 여호와의 궤와 금쥐와 그들에게 생긴 종기 모양을 담은 상자를 수레에 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placed the ark of the LORD on the cart and along with it the chest containing the gold rats and the models of the tumors.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그러자 소들이 벧세메스 쪽을 향해 곧바로 올라갔습니다. 소들은 울면서 큰길에서 오른쪽이나 왼쪽으로 치우치지 않고 곧장 갔습니다. 블레셋 지도자들은 소들을 따라가 벧세메스 경계에까지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cows went straight up toward Beth Shemesh, keeping on the road and lowing all the way; they did not turn to the right or to the left. The rulers of the Philistines followed them as far as the border of Beth Shemesh.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그때 마침 벧세메스 사람들이 골짜기에서 밀을 베고 있다가 고개를 들어 궤를 보고 기뻐했습니다.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people of Beth Shemesh were harvesting their wheat in the valley, and when they looked up and saw the ark, they rejoiced at the sight.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수레가 벧세메스에 있는 여호수아의 밭에 이르자 큰 바위 곁에 멈춰 섰습니다. 사람들은 수레의 나무를 쪼개어 장작을 만들고 소들을 잡아 여호와를 위한 번제물로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cart came to the field of Joshua of Beth Shemesh, and there it stopped beside a large rock. The people chopped up the wood of the cart and sacrificed the cows as a burnt offering to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레위 사람들은 여호와의 궤를 내려다가 금으로 만든 물건이 담긴 상자와 함께 큰 바위 위에 두었습니다. 그날 벧세메스 사람들은 여호와께 번제물을 드리고 다른 희생제물도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took down the ark of the LORD, together with the chest containing the gold objects, and placed them on the large rock. On that day the people of Beth Shemesh offered burnt offerings and made sacrifices to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다섯 명의 블레셋 지도자들은 이 모든 것을 보고 그날로 에그론으로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five rulers of the Philistines saw all this and then returned that same day to Ekron.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블레셋 사람들이 여호와께 속건제물로 보낸 종기 모양의 금덩이들은 아스돗, 가사, 아스글론, 가드, 에그론에서 각각 하나씩이었고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gold tumors the Philistines sent as a guilt offering to the LORD -- one each for Ashdod, Gaza, Ashkelon, Gath and Ekron.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다섯 마리의 금쥐들은 다섯 명의 지도자들에게 속한 성곽과 그 주변 마을, 곧 블레셋 성들의 수에 따른 것이었습니다. 여호와의 궤가 놓였던 이 큰 바위는 오늘날까지도 벧세메스 사람 여호수아의 밭에 증거로 남아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number of the gold rats was according to the number of Philistine towns belonging to the five rulers -- the fortified towns with their country villages. The large rock, on which they set the ark of the LORD, is a witness to this day in the field of Joshua of Beth Shemesh.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그런데 벧세메스 사람들이 여호와의 궤를 들여다보았기 때문에 여호와께서는 백성들 가운데 (5만) 70명을 죽이셨습니다. 사람들은 여호와께서 백성들을 심하게 치신 일로 크게 슬퍼했습니다.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struck down some of the men of Beth Shemesh, putting seventy of them to death because they had looked into the ark of the LORD. The people mourned because of the heavy blow the LORD had dealt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블레셋 사람들이 제사장들과 점쟁이들을 불러서 말했습니다. “우리가 여호와의 궤를 어떻게 하는 것이 좋겠습니까? 우리가 그것을 어떤 식으로 제자리로 돌려보내야 할지 알려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called for the priests and the diviners and said, "What shall we do with the ark of the LORD? Tell us how we should send it back to its place."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벧세메스 사람들은 말했습니다. “이 거룩하신 하나님 여호와 앞에 누가 서겠는가? 이 궤를 여기서 누구에게로 보내야 하는가?”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men of Beth Shemesh asked, "Who can stand in the presence of the LORD, this holy God? To whom will the ark go up from here?"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그러고 나서 그들은 기럇여아림 사람들에게 사람을 보내 말했습니다. “블레셋 사람들이 여호와의 궤를 돌려주었으니 내려와서 그것을 가져가시오.”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sent messengers to the people of Kiriath Jearim, saying, "The Philistines have returned the ark of the LORD. Come down and take it up to your place."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대답했습니다. “이스라엘 하나님의 궤를 돌려보내려면 빈손으로 그냥 보내서는 안 됩니다. 반드시 그 신에게 속건제물을 바쳐야 합니다. 그래야만 여러분이 낫게 되고 왜 그 신의 손이 여러분에게서 떠나지 않았는지도 알게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"If you return the ark of the god of Israel, do not send it away empty, but by all means send a guilt offering to him. Then you will be healed, and you will know why his hand has not been lifted from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블레셋 사람들이 물었습니다. “어떤 속건 제물을 그 신에게 바쳐야 합니까?” 그들이 대답했습니다. “블레셋 지도자들의 수에 따라 금으로 만든 다섯 개의 종기와 다섯 마리의 금쥐를 바쳐야 합니다. 같은 수의 재앙이 여러분과 여러분의 지도자들에게 내렸기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asked, "What guilt offering should we send to him?" They replied, "Five gold tumors and five gold rats, according to the number of the Philistine rulers, because the same plague has struck both you and your rulers.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여러분들은 여러분이 앓고 있는 종기와 이 땅을 휩쓸고 있는 쥐의 모양을 만들어 바치고 이스라엘 신께 경의를 표하십시오. 그러면 혹시 하나님이 여러분과 여러분의 신들과 여러분의 땅을 치시던 손을 거두실지도 모릅니다.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models of the tumors and of the rats that are destroying the country, and pay honor to Israel's god. Perhaps he will lift his hand from you and your gods and your land.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여러분은 어찌 이집트 사람들과 바로처럼 고집을 부리려고 합니까? 하나님이 그들에게 온갖 재앙을 내리신 후에야 그들이 이스라엘 사람들을 보내 자기 길을 가게 하지 않았습니까?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harden your hearts as the Egyptians and Pharaoh did? When he treated them harshly, did they not send the Israelites out so they could go on their way?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그러니 이제 새 수레를 준비하고 멍에를 멘 적이 없는 젖이 나는 소 두 마리를 수레에 매십시오. 하지만 그 송아지들은 떼 내 우리에 넣으십시오.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get a new cart ready, with two cows that have calved and have never been yoked. Hitch the cows to the cart, but take their calves away and pen them up.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궤를 가져다 수레에 싣고 속건제물로 그분께 드릴 금으로 만든 물건들을 상자에 담아 궤 곁에 두십시오. 수레가 가는 대로 보내되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ark of the LORD and put it on the cart, and in a chest beside it put the gold objects you are sending back to him as a guilt offering. Send it on its way,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계속 지켜보십시오. 만약 그 소가 궤가 본래 있던 곳 벧세메스로 가면 여호와께서 우리에게 이 큰 재앙을 보내신 것이요, 만약 그렇지 않으면 우리를 친 것이 그분의 손이 아니라 그저 우연히 우리에게 닥친 일임을 우리가 알게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keep watching it. If it goes up to its own territory, toward Beth Shemesh, then the LORD has brought this great disaster on us. But if it does not, then we will know that it was not his hand that struck us and that it happened to us by chance."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