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사무엘은 나이가 들자 자기 아들들을 이스라엘의 사사로 세웠습니다.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Samuel grew old, he appointed his sons as judges for Israel.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사무엘은 왕을 세워 달라고 요구하는 백성들에게 여호와께서 하신 모든 말씀을 전해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Samuel told all the words of the LORD to the people who were asking him for a king.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“너희를 다스릴 왕은 이렇게 할 것이다. 그는 너희 아들들을 데려다가 자기 마차와 말을 돌보는 일을 시키고 그들을 마차 앞에서 달리게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"This is what the king who will reign over you will do: He will take your sons and make them serve with his chariots and horses, and they will run in front of his chariots.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그가 너희 아들들을 천부장과 오십부장으로 세울 것이며 자신을 위해 밭을 갈고 추수하게 할 것이고 전쟁을 위한 무기와 마차의 장비를 만들게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he will assign to be commanders of thousands and commanders of fifties, and others to plow his ground and reap his harvest, and still others to make weapons of war and equipment for his chariots.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너희 딸들을 데려다가 향료 만드는 사람, 요리사, 빵 굽는 사람이 되게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take your daughters to be perfumers and cooks and bakers.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그는 너희 밭과 포도밭과 올리브 밭 가운데 제일 좋은 것을 골라 자기 신하들에게 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take the best of your fields and vineyards and olive groves and give them to his attendants.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 곡식과 포도 수확물의 10분의 1을 가져다가 자기의 관리와 신하들에게 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take a tenth of your grain and of your vintage and give it to his officials and attendants.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너희 남종들과 여종들과 너희 소년들과 나귀들 가운데 가장 좋은 것을 끌어다가 자기 일을 시키고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menservants and maidservants and the best of your cattle and donkeys he will take for his own use.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너희 양들의 10분의 1을 가질 것이며 결국 너희 자신도 그의 노예가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take a tenth of your flocks, and you yourselves will become his slaves.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그때가 되면 너희는 너희가 선택한 그 왕에게서 벗어나게 해 달라고 울부짖겠지만 그때는 여호와께서 너희의 말에 응답하지 않으실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that day comes, you will cry out for relief from the king you have chosen, and the LORD will not answer you in that day."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이렇게 말했지만 백성들은 사무엘의 말을 들으려 하지 않았습니다. “아니오. 그래도 우리는 왕을 원합니다.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people refused to listen to Samuel. "No!" they said. "We want a king over us.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맏아들의 이름은 요엘이고 둘째 아들의 이름은 아비야입니다. 그들은 브엘세바에서 사사가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name of his firstborn was Joel and the name of his second was Abijah, and they served at Beersheba.</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다른 나라들처럼 우리를 다스릴 뿐 아니라 우리를 이끌고 나가 싸워 줄 왕이 있어야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we will be like all the other nations, with a king to lead us and to go out before us and fight our battles."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사무엘이 백성들의 말을 모두 듣고 여호와께 다 말씀드렸더니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Samuel heard all that the people said, he repeated it before the LORD.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여호와께서 대답하셨습니다. “그들의 말대로 그들에게 왕을 세워 주어라.” 그러자 사무엘은 이스라엘 사람들에게 모두 자기 성으로 돌아가 있으라고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answered, "Listen to them and give them a king." Then Samuel said to the men of Israel, "Everyone go back to his town."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그러나 사무엘의 아들들은 사무엘이 걸었던 길을 가지 않았습니다. 그들은 부당한 이득을 따라 뇌물을 받고 옳지 않은 판결을 내렸습니다.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his sons did not walk in his ways. They turned aside after dishonest gain and accepted bribes and perverted justice.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그래서 모든 이스라엘 장로들은 라마에 있는 사무엘을 찾아갔습니다.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all the elders of Israel gathered together and came to Samuel at Ramah.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그들이 사무엘에게 말했습니다. “이제 당신은 늙었고 당신 아들들은 당신이 행한 길을 가고 있지 않습니다. 그러니 우리에게 왕을 세워 주셔서 다른 모든 나라처럼 왕이 우리를 다스리게 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said to him, "You are old, and your sons do not walk in your ways; now appoint a king to lead us, such as all the other nations have."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왕을 세워 다스리게 해 달라는 말을 들은 사무엘이 마음이 언짢아 여호와께 기도를 드렸습니다.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they said, "Give us a king to lead us," this displeased Samuel; so he prayed to the LORD.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그러자 여호와께서 그에게 말씀하셨습니다. “백성들이 네게 하는 말을 다 들어주어라. 그들이 너를 버린 것이 아니라 나를 버려 내가 그들의 왕인 것을 거부하는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told him: "Listen to all that the people are saying to you; it is not you they have rejected, but they have rejected me as their king.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그들을 이집트에서 이끌어 낸 때부터 오늘에 이르기까지 그들은 그렇게 해왔다. 그들이 나를 제쳐 두고 다른 신들을 섬긴 것처럼 네게도 그러는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have done from the day I brought them up out of Egypt until this day, forsaking me and serving other gods, so they are doing to you.</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그러니 그들의 말을 들어주어라. 그러나 그들에게 엄중하게 경고해 왕이 어떤 권한이 있는지 알게 해 주어라.”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listen to them; but warn them solemnly and let them know what the king who will reign over them will do."</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