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베냐민 지파에 기스라는 유력한 사람이 있었습니다. 그는 아비엘의 아들이고 스롤의 손자이며 베고랏의 증손이고 베냐민 지파 아비야의 현손이었습니다.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 Benjamite, a man of standing, whose name was Kish son of Abiel, the son of Zeror, the son of Becorath, the son of Aphiah of Benjamin.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사울이 종에게 말했습니다. “그래 좋다. 어서 가자.” 그리하여 그들은 하나님의 사람이 있는 성읍으로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"Good," Saul said to his servant. "Come, let's go." So they set out for the town where the man of God was.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그들이 성을 향해 언덕을 올라가다가 물을 길러 나온 소녀들을 만나 “여기에 선견자가 계시느냐?” 하고 물었더니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were going up the hill to the town, they met some girls coming out to draw water, and they asked them, "Is the seer here?"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대답했습니다. “그렇습니다. 그분이 당신들보다 앞서 가셨으니 서둘러 가 보세요. 오늘 산당에서 백성들의 제사가 있어서 지금 성에 도착하셨습니다.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they answered. "He's ahead of you. Hurry now; he has just come to our town today, for the people have a sacrifice at the high place.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그분이 음식 드시러 산당에 올라가기 전이니 성안으로 들어가면 바로 그분을 만나게 될 것입니다. 그분이 도착하기 전에는 사람들은 아무것도 먹지 않습니다. 그분이 제물을 축복하셔야 하기 때문입니다. 그러고 나면 초대받은 사람들이 먹기 시작할 것입니다. 그러니 지금 서둘러 가십시오. 지금 가면 그분을 만날 수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you enter the town, you will find him before he goes up to the high place to eat. The people will not begin eating until he comes, because he must bless the sacrifice; afterward, those who are invited will eat. Go up now; you should find him about this time."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그들이 성으로 올라가 안으로 들어갔을 때 마침 사무엘이 산당으로 올라가려고 나오고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up to the town, and as they were entering it, there was Samuel, coming toward them on his way up to the high place.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사울이 오기 전날, 여호와께서는 사무엘에게 이 일에 대해 말씀해 놓으셨습니다.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day before Saul came, the LORD had revealed this to Samuel: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“내일 이 시간쯤 내가 베냐민 땅에서 한 사람을 보낼 것이다. 그에게 기름 부어 내 백성 이스라엘의 지도자로 삼아라. 그는 내 백성들을 블레셋 사람들의 손에서 구해 낼 것이다. 내 백성들이 내게 부르짖는 소리를 듣고 내가 그들을 돌아본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this time tomorrow I will send you a man from the land of Benjamin. Anoint him leader over my people Israel; he will deliver my people from the hand of the Philistines. I have looked upon my people, for their cry has reached 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사무엘이 사울을 쳐다보자 여호와께서 그에게 말씀하셨습니다. “내가 네게 말한 그 사람이 이 사람이다. 그가 내 백성을 다스릴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Samuel caught sight of Saul, the LORD said to him, "This is the man I spoke to you about; he will govern my people."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사울이 성문 길에서 사무엘에게 다가가 물었습니다. “선견자의 집이 어디인지 가르쳐 주시겠습니까?”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approached Samuel in the gateway and asked, "Would you please tell me where the seer's house is?"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사무엘이 대답했습니다. “내가 바로 그 선견자요. 앞장서서 산당으로 올라가시오. 오늘 나와 함께 음식을 듭시다. 내일 아침이 되면 물어보려던 것을 다 말해 주겠소. 그러고 나서 당신을 보내 주겠소.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seer," Samuel replied. "Go up ahead of me to the high place, for today you are to eat with me, and in the morning I will let you go and will tell you all that is in your heart.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그에게는 사울이라는 아들이 있었는데 그는 눈에 띄게 멋진 젊은이로서 이스라엘 사람들 가운데 그처럼 잘생긴 사람이 없었고 키도 다른 사람들보다 어깨 위만큼 더 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a son named Saul, an impressive young man without equal among the Israelites -- a head taller than any of the others.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당신이 3일 전에 잃어버린 나귀들은 걱정하지 마시오. 이미 다 찾아 놓았소. 이스라엘이 모두 누구에게 기대를 걸고 있는지 아시오? 바로 당신과 당신 아버지의 온 집안이오.”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donkeys you lost three days ago, do not worry about them; they have been found. And to whom is all the desire of Israel turned, if not to you and all your father's family?"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사울이 대답했습니다. “저는 이스라엘 지파 가운데 가장 작은 베냐민 지파 사람이 아닙니까? 게다가 저희 가정은 베냐민 지파 가운데서도 가장 보잘것없는 가정이 아닙니까? 왜 제게 그런 말씀을 하십니까?”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answered, "But am I not a Benjamite, from the smallest tribe of Israel, and is not my clan the least of all the clans of the tribe of Benjamin? Why do you say such a thing to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그러자 사무엘이 사울과 그 종을 데리고 객실로 들어가 초대받은 30명가량의 사람들 앞에 앉혔습니다.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brought Saul and his servant into the hall and seated them at the head of those who were invited -- about thirty in number.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사무엘이 요리사에게 말했습니다. “내가 네게 맡겨 두었던 그 음식을 가져오너라.”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to the cook, "Bring the piece of meat I gave you, the one I told you to lay aside."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요리사가 넓적다리와 그 위에 붙은 것을 가져와 사울 앞에 놓았습니다. 그러자 사무엘이 말했습니다. “당신을 위해 마련해 둔 것이니 앞에 놓고 드시오. 내가 손님을 초대할 때부터 당신을 위해 따로 마련해 둔 것이오.” 사울은 그날 사무엘과 함께 저녁을 먹었습니다.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cook took up the leg with what was on it and set it in front of Saul. Samuel said, "Here is what has been kept for you. Eat, because it was set aside for you for this occasion, from the time I said, `I have invited guests.'" And Saul dined with Samuel that day.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산당에서 내려와 성으로 들어왔습니다. 사무엘은 자기 집 지붕 위에서 사울과 이야기를 나누었습니다.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they came down from the high place to the town, Samuel talked with Saul on the roof of his house.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동틀 무렵 그들이 아침 일찍 일어났을 때 사무엘이 지붕 위에서 사울을 불렀습니다. “일어나시오. 당신을 보내 주겠소.” 사울이 준비를 마치자 사울과 사무엘이 함께 밖으로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rose about daybreak and Samuel called to Saul on the roof, "Get ready, and I will send you on your way." When Saul got ready, he and Samuel went outside together.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성읍 끝에 다다르자 사무엘이 사울에게 말했습니다. “종에게 먼저 가라고 하시오.” 종이 앞서 가자 또 말했습니다. “당신은 좀더 머물러 계시오. 내가 하나님의 말씀을 전해 드리겠소.”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were going down to the edge of the town, Samuel said to Saul, "Tell the servant to go on ahead of us" -- and the servant did so -- "but you stay here awhile, so that I may give you a message from God."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어느 날 사울의 아버지 기스는 자기가 기르던 나귀들을 잃어버리자 아들인 사울에게 말했습니다. “종을 데리고 가서 나귀들을 찾아오너라.”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donkeys belonging to Saul's father Kish were lost, and Kish said to his son Saul, "Take one of the servants with you and go and look for the donkeys."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그래서 사울은 에브라임 산지와 살리사 땅을 두루 다니며 샅샅이 찾아보았지만 나귀들을 찾을 수 없었습니다. 사알림 지역에 가 봐도 없었고 베냐민 지역에 가 봐도 나귀들은 보이지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passed through the hill country of Ephraim and through the area around Shalisha, but they did not find them. They went on into the district of Shaalim, but the donkeys were not there. Then he passed through the territory of Benjamin, but they did not find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숩 지역에 들어섰을 때 사울이 함께 온 종에게 말했습니다. “그만 돌아가자. 우리 아버지가 나귀보다 우리를 더 걱정하시겠다.”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reached the district of Zuph, Saul said to the servant who was with him, "Come, let's go back, or my father will stop thinking about the donkeys and start worrying about 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그러자 종이 대답했습니다. “저, 이 성읍에 아주 존경받는 하나님의 사람이 있는데 그분이 말씀하시는 것은 무엇이든 이루어진다고 합니다. 그곳에 가 보시지요. 혹시 그분이 우리가 어떻게 해야 할지 가르쳐 주실 지도 모릅니다.”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servant replied, "Look, in this town there is a man of God; he is highly respected, and everything he says comes true. Let's go there now. Perhaps he will tell us what way to take."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사울이 종에게 말했습니다. “우리가 가게 되면 그 사람에게 무엇을 좀 드려야 하지 않겠느냐? 그런데 우리 자루에는 음식이 다 떨어졌으니 하나님의 사람에게 드릴 만한 선물이 없구나. 우리가 갖고 있는 게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to his servant, "If we go, what can we give the man? The food in our sacks is gone. We have no gift to take to the man of God. What do we have?"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종이 그에게 다시 대답했습니다. “제게 은 4분의 1세겔이 있습니다. 이것을 하나님의 사람에게 갖다 드리면 그분이 우리에게 어떻게 해야 할지 가르쳐 주실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servant answered him again. "Look," he said, "I have a quarter of a shekel of silver. I will give it to the man of God so that he will tell us what way to take."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(옛날 이스라엘에서는 하나님께 무엇인가 알아보려고 갈 때는 선견자에게 가자고 말했습니다. 요즘의 예언자를 예전에는 선견자라고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(Formerly in Israel, if a man went to inquire of God, he would say, "Come, let us go to the seer," because the prophet of today used to be called a seer.)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