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아브라함의 자손이며 다윗의 자손인 예수 그리스도의 족보입니다.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3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record of the genealogy of Jesus Christ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David, the son of Abraham: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히스기야는 므낫세를 낳고 므낫세는 아몬을 낳고 아몬은 요시야를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0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the father of Manasseh, Manasseh the father of Amon,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 the father of Josiah,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요시야는 바벨론으로 잡혀 갈 무렵에 여고냐와 그 형제들을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9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Josiah the father of Jeconiah and his brothers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time of the exile to Babylon.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바벨론으로 잡혀 간 후로 여고냐는 스알디엘을 낳고 스알디엘은 스룹바벨을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5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exile to Babylon: Jeconiah was the father of </a:t>
            </a:r>
            <a:r>
              <a:rPr dirty="0" err="1"/>
              <a:t>Shealtiel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Shealtiel</a:t>
            </a:r>
            <a:r>
              <a:rPr dirty="0"/>
              <a:t> the father of Zerubbabel,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스룹바벨은 아비훗을 낳고 아비훗은 엘리아김을 낳고 엘리아김은 아소르를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Zerubbabel the father of </a:t>
            </a:r>
            <a:r>
              <a:rPr dirty="0" err="1"/>
              <a:t>Abiud</a:t>
            </a:r>
            <a:r>
              <a:rPr dirty="0"/>
              <a:t>, </a:t>
            </a:r>
            <a:r>
              <a:rPr dirty="0" err="1"/>
              <a:t>Abiud</a:t>
            </a:r>
            <a:r>
              <a:rPr dirty="0"/>
              <a:t> the father of Eliakim,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Eliakim the father of </a:t>
            </a:r>
            <a:r>
              <a:rPr dirty="0" err="1"/>
              <a:t>Azor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아소르는 사독을 낳고 사독은 아킴을 낳고 아킴은 엘리웃을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40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Azor</a:t>
            </a:r>
            <a:r>
              <a:rPr dirty="0"/>
              <a:t> the father of Zadok, Zadok the father of </a:t>
            </a:r>
            <a:r>
              <a:rPr dirty="0" err="1"/>
              <a:t>Akim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Akim</a:t>
            </a:r>
            <a:r>
              <a:rPr dirty="0"/>
              <a:t> the father of Eliud,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엘리웃은 엘르아살을 낳고 엘르아살은 맛단을 낳고 맛단은 야곱을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1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Eliud the father of Eleazar, Eleazar the father of </a:t>
            </a:r>
            <a:r>
              <a:rPr dirty="0" err="1"/>
              <a:t>Matthan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Matthan</a:t>
            </a:r>
            <a:r>
              <a:rPr dirty="0"/>
              <a:t> the father of Jacob,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8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야곱은</a:t>
            </a:r>
            <a:r>
              <a:rPr dirty="0"/>
              <a:t> </a:t>
            </a:r>
            <a:r>
              <a:rPr dirty="0" err="1"/>
              <a:t>마리아의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</a:t>
            </a:r>
            <a:r>
              <a:rPr dirty="0" err="1"/>
              <a:t>요셉을</a:t>
            </a:r>
            <a:r>
              <a:rPr dirty="0"/>
              <a:t> </a:t>
            </a:r>
            <a:r>
              <a:rPr dirty="0" err="1"/>
              <a:t>낳고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마리아에게서</a:t>
            </a:r>
            <a:r>
              <a:rPr dirty="0"/>
              <a:t> </a:t>
            </a:r>
            <a:r>
              <a:rPr dirty="0" err="1"/>
              <a:t>그리스도라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태어나셨습니다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Jacob the father of Joseph, the husband of Mary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whom was born Jesus, who is called Christ.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6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아브라함부터</a:t>
            </a:r>
            <a:r>
              <a:rPr dirty="0"/>
              <a:t> </a:t>
            </a:r>
            <a:r>
              <a:rPr dirty="0" err="1"/>
              <a:t>다윗까지가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14대요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다윗부터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갈 </a:t>
            </a:r>
            <a:r>
              <a:rPr dirty="0" err="1"/>
              <a:t>때까지가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14대요,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간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태어나신</a:t>
            </a:r>
            <a:r>
              <a:rPr dirty="0"/>
              <a:t> </a:t>
            </a:r>
            <a:r>
              <a:rPr dirty="0" err="1"/>
              <a:t>때까지가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14대입니다.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68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there were fourteen generations in all from Abraham to David,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fourteen from David to the exile to Babylon,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from the exile to the Christ.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태어나심은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요셉과</a:t>
            </a:r>
            <a:r>
              <a:rPr dirty="0"/>
              <a:t> </a:t>
            </a:r>
            <a:r>
              <a:rPr dirty="0" err="1"/>
              <a:t>약혼한</a:t>
            </a:r>
            <a:r>
              <a:rPr dirty="0"/>
              <a:t> </a:t>
            </a:r>
            <a:r>
              <a:rPr dirty="0" err="1"/>
              <a:t>사이였습니다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결혼하기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임신하게</a:t>
            </a:r>
            <a:r>
              <a:rPr dirty="0"/>
              <a:t> 된 </a:t>
            </a:r>
            <a:r>
              <a:rPr dirty="0" err="1"/>
              <a:t>사실이</a:t>
            </a:r>
            <a:r>
              <a:rPr dirty="0"/>
              <a:t> </a:t>
            </a:r>
            <a:r>
              <a:rPr dirty="0" err="1"/>
              <a:t>알려졌습니다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the birth of Jesus Christ came about: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 Mary was pledged to be married to Joseph,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before they came together,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was found to be with child through the Holy Spirit.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마리아의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될까</a:t>
            </a:r>
            <a:r>
              <a:rPr dirty="0"/>
              <a:t> 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남모르게</a:t>
            </a:r>
            <a:r>
              <a:rPr dirty="0"/>
              <a:t> </a:t>
            </a:r>
            <a:r>
              <a:rPr dirty="0" err="1"/>
              <a:t>파혼하려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Joseph her husband was a righteous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did not want to expose her to public disgrace,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in mind to divorce her quietly.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아브라함은 이삭을 낳고 이삭은 야곱을 낳고 야곱은 유다와 그 형제들을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7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Abraham was the father of Isaac, Isaac the father of Jacob,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Jacob the father of Judah and his brothers,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요셉이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할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꿈에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요셉아</a:t>
            </a:r>
            <a:r>
              <a:rPr dirty="0"/>
              <a:t>,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마리아를</a:t>
            </a:r>
            <a:r>
              <a:rPr dirty="0"/>
              <a:t> 네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맞아라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아기는</a:t>
            </a:r>
            <a:r>
              <a:rPr dirty="0"/>
              <a:t> </a:t>
            </a:r>
            <a:r>
              <a:rPr dirty="0" err="1"/>
              <a:t>성령으로</a:t>
            </a:r>
            <a:r>
              <a:rPr dirty="0"/>
              <a:t> </a:t>
            </a:r>
            <a:r>
              <a:rPr dirty="0" err="1"/>
              <a:t>임신된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he had considered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angel of the Lord appeared to him</a:t>
            </a:r>
            <a:r>
              <a:rPr lang="en-US" altLang="ko-KR" dirty="0"/>
              <a:t> </a:t>
            </a:r>
            <a:r>
              <a:rPr dirty="0"/>
              <a:t>in a dream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"Joseph son of David, do not be afraid to take Mary home as your wife,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what is conceived in her is from the Holy Spirit.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그 </a:t>
            </a:r>
            <a:r>
              <a:rPr dirty="0" err="1"/>
              <a:t>이름을</a:t>
            </a:r>
            <a:r>
              <a:rPr dirty="0"/>
              <a:t> ‘</a:t>
            </a:r>
            <a:r>
              <a:rPr dirty="0" err="1"/>
              <a:t>예수’라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죄로부터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give birth to a son, and you are to give him the name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will save his people from their sins."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된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성취하기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this took place to fulfill what the Lord had said through the prophet: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83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처녀가</a:t>
            </a:r>
            <a:r>
              <a:rPr dirty="0"/>
              <a:t> </a:t>
            </a:r>
            <a:r>
              <a:rPr dirty="0" err="1"/>
              <a:t>잉태해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그를</a:t>
            </a:r>
            <a:r>
              <a:rPr dirty="0"/>
              <a:t> ‘</a:t>
            </a:r>
            <a:r>
              <a:rPr dirty="0" err="1"/>
              <a:t>임마누엘’이라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임마누엘’이란</a:t>
            </a:r>
            <a:r>
              <a:rPr dirty="0"/>
              <a:t> “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함께하신다”는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 사7:14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90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virgin will be with child and will give birth to a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call him Immanuel" -- which means, "God with us."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깨어난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맞아들였습니다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Joseph woke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what the angel of the Lord had commanded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took Mary home as his wife.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잠자리를</a:t>
            </a:r>
            <a:r>
              <a:rPr dirty="0"/>
              <a:t> </a:t>
            </a:r>
            <a:r>
              <a:rPr dirty="0" err="1"/>
              <a:t>같이하지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낳자</a:t>
            </a:r>
            <a:r>
              <a:rPr dirty="0"/>
              <a:t> </a:t>
            </a:r>
            <a:r>
              <a:rPr dirty="0" err="1"/>
              <a:t>요셉은</a:t>
            </a:r>
            <a:r>
              <a:rPr dirty="0"/>
              <a:t> 그 </a:t>
            </a:r>
            <a:r>
              <a:rPr dirty="0" err="1"/>
              <a:t>이름을</a:t>
            </a:r>
            <a:r>
              <a:rPr dirty="0"/>
              <a:t> ‘</a:t>
            </a:r>
            <a:r>
              <a:rPr dirty="0" err="1"/>
              <a:t>예수’라고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had no union with her until she gave birth to a son.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gave him the name Jesus.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다말에게서</a:t>
            </a:r>
            <a:r>
              <a:rPr dirty="0"/>
              <a:t> </a:t>
            </a:r>
            <a:r>
              <a:rPr dirty="0" err="1"/>
              <a:t>베레스와</a:t>
            </a:r>
            <a:r>
              <a:rPr dirty="0"/>
              <a:t> </a:t>
            </a:r>
            <a:r>
              <a:rPr dirty="0" err="1"/>
              <a:t>세라를</a:t>
            </a:r>
            <a:r>
              <a:rPr dirty="0"/>
              <a:t> </a:t>
            </a:r>
            <a:r>
              <a:rPr dirty="0" err="1"/>
              <a:t>낳고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베레스는</a:t>
            </a:r>
            <a:r>
              <a:rPr dirty="0"/>
              <a:t> </a:t>
            </a:r>
            <a:r>
              <a:rPr dirty="0" err="1"/>
              <a:t>헤스론을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헤스론은</a:t>
            </a:r>
            <a:r>
              <a:rPr dirty="0"/>
              <a:t> </a:t>
            </a:r>
            <a:r>
              <a:rPr dirty="0" err="1"/>
              <a:t>람을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the father of Perez and Zerah, whose mother was Tamar,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Perez the father of </a:t>
            </a:r>
            <a:r>
              <a:rPr dirty="0" err="1"/>
              <a:t>Hezron</a:t>
            </a:r>
            <a:r>
              <a:rPr dirty="0"/>
              <a:t>, </a:t>
            </a:r>
            <a:r>
              <a:rPr dirty="0" err="1"/>
              <a:t>Hezron</a:t>
            </a:r>
            <a:r>
              <a:rPr dirty="0"/>
              <a:t> the father of Ram,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람은 아미나답을 낳고 아미나답은 나손을 낳고 나손은 살몬을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2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Ram the father of </a:t>
            </a:r>
            <a:r>
              <a:rPr dirty="0" err="1"/>
              <a:t>Amminadab</a:t>
            </a:r>
            <a:r>
              <a:rPr dirty="0"/>
              <a:t>, </a:t>
            </a:r>
            <a:r>
              <a:rPr dirty="0" err="1"/>
              <a:t>Amminadab</a:t>
            </a:r>
            <a:r>
              <a:rPr dirty="0"/>
              <a:t> the father of Nahshon,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Nahshon the father of Salmon,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살몬은</a:t>
            </a:r>
            <a:r>
              <a:rPr dirty="0"/>
              <a:t> </a:t>
            </a:r>
            <a:r>
              <a:rPr dirty="0" err="1"/>
              <a:t>라합에게서</a:t>
            </a:r>
            <a:r>
              <a:rPr dirty="0"/>
              <a:t> </a:t>
            </a:r>
            <a:r>
              <a:rPr dirty="0" err="1"/>
              <a:t>보아스를</a:t>
            </a:r>
            <a:r>
              <a:rPr dirty="0"/>
              <a:t> </a:t>
            </a:r>
            <a:r>
              <a:rPr dirty="0" err="1"/>
              <a:t>낳고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보아스는</a:t>
            </a:r>
            <a:r>
              <a:rPr dirty="0"/>
              <a:t> </a:t>
            </a:r>
            <a:r>
              <a:rPr dirty="0" err="1"/>
              <a:t>룻에게서</a:t>
            </a:r>
            <a:r>
              <a:rPr dirty="0"/>
              <a:t> </a:t>
            </a:r>
            <a:r>
              <a:rPr dirty="0" err="1"/>
              <a:t>오벳을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오벳은</a:t>
            </a:r>
            <a:r>
              <a:rPr dirty="0"/>
              <a:t> </a:t>
            </a:r>
            <a:r>
              <a:rPr dirty="0" err="1"/>
              <a:t>이새를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8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Salmon the father of Boaz, whose mother was Rahab,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Boaz the father of Obed, whose mother was Ruth, Obed the father of Jesse,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이새는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원래</a:t>
            </a:r>
            <a:r>
              <a:rPr dirty="0"/>
              <a:t> </a:t>
            </a:r>
            <a:r>
              <a:rPr dirty="0" err="1"/>
              <a:t>우리야의</a:t>
            </a:r>
            <a:r>
              <a:rPr dirty="0"/>
              <a:t> </a:t>
            </a:r>
            <a:r>
              <a:rPr dirty="0" err="1"/>
              <a:t>아내였던</a:t>
            </a:r>
            <a:r>
              <a:rPr dirty="0"/>
              <a:t> </a:t>
            </a:r>
            <a:r>
              <a:rPr dirty="0" err="1"/>
              <a:t>여인에게서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낳고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9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Jesse the father of King David.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was the father of Solomon, whose mother had been Uriah's wife,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솔로몬은 르호보암을 낳고 르호보암은 아비야를 낳고 아비야는 아사를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4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the father of Rehoboam, Rehoboam the father of Abijah,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the father of Asa,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아사는 여호사밧을 낳고 여호사밧은 요람을 낳고 요람은 웃시야를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9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Asa the father of Jehoshaphat, Jehoshaphat the father of </a:t>
            </a:r>
            <a:r>
              <a:rPr dirty="0" err="1"/>
              <a:t>Jehoram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</a:t>
            </a:r>
            <a:r>
              <a:rPr dirty="0"/>
              <a:t> the father of Uzziah,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웃시야는 요담을 낳고 요담은 아하스를 낳고 아하스는 히스기야를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2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Uzziah the father of Jotham, Jotham the father of Ahaz,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 the father of Hezekiah,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1114</Words>
  <Application>Microsoft Office PowerPoint</Application>
  <PresentationFormat>와이드스크린</PresentationFormat>
  <Paragraphs>123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129</cp:revision>
  <dcterms:created xsi:type="dcterms:W3CDTF">2019-02-17T10:11:46Z</dcterms:created>
  <dcterms:modified xsi:type="dcterms:W3CDTF">2022-09-16T01:43:45Z</dcterms:modified>
</cp:coreProperties>
</file>