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부르셔서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귀신들을</a:t>
            </a:r>
            <a:r>
              <a:rPr dirty="0"/>
              <a:t> </a:t>
            </a:r>
            <a:r>
              <a:rPr dirty="0" err="1"/>
              <a:t>쫓아내는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질병과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아픔을</a:t>
            </a:r>
            <a:r>
              <a:rPr dirty="0"/>
              <a:t> </a:t>
            </a:r>
            <a:r>
              <a:rPr dirty="0" err="1"/>
              <a:t>고치게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75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called his twelve disciples to him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gave them authority to drive out evil spirits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heal every disease and sickness.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여행</a:t>
            </a:r>
            <a:r>
              <a:rPr dirty="0"/>
              <a:t> </a:t>
            </a:r>
            <a:r>
              <a:rPr dirty="0" err="1"/>
              <a:t>가방도</a:t>
            </a:r>
            <a:r>
              <a:rPr dirty="0"/>
              <a:t> </a:t>
            </a:r>
            <a:r>
              <a:rPr dirty="0" err="1"/>
              <a:t>여벌</a:t>
            </a:r>
            <a:r>
              <a:rPr dirty="0"/>
              <a:t> </a:t>
            </a:r>
            <a:r>
              <a:rPr dirty="0" err="1"/>
              <a:t>옷도</a:t>
            </a:r>
            <a:r>
              <a:rPr dirty="0"/>
              <a:t> </a:t>
            </a:r>
            <a:r>
              <a:rPr dirty="0" err="1"/>
              <a:t>신발도</a:t>
            </a:r>
            <a:r>
              <a:rPr dirty="0"/>
              <a:t> </a:t>
            </a:r>
            <a:r>
              <a:rPr dirty="0" err="1"/>
              <a:t>지팡이도</a:t>
            </a:r>
            <a:r>
              <a:rPr dirty="0"/>
              <a:t> </a:t>
            </a:r>
            <a:r>
              <a:rPr dirty="0" err="1"/>
              <a:t>챙기지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당연한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5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no bag for the journey, or extra tunic, or sandals or a staff;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worker is worth his keep.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도시나</a:t>
            </a:r>
            <a:r>
              <a:rPr dirty="0"/>
              <a:t> </a:t>
            </a:r>
            <a:r>
              <a:rPr dirty="0" err="1"/>
              <a:t>마을에</a:t>
            </a:r>
            <a:r>
              <a:rPr dirty="0"/>
              <a:t> </a:t>
            </a:r>
            <a:r>
              <a:rPr dirty="0" err="1"/>
              <a:t>들어가든지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마땅한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찾아내어</a:t>
            </a:r>
            <a:r>
              <a:rPr lang="en-US" altLang="ko-KR"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그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머무르라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87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"Whatever town or village you enter,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search for some worthy person there</a:t>
            </a:r>
            <a:r>
              <a:rPr lang="en-US" altLang="ko-KR" dirty="0"/>
              <a:t> </a:t>
            </a:r>
            <a:r>
              <a:rPr dirty="0"/>
              <a:t>and stay at his house until you leave.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 집에 들어갈 때는 평안을 빌라.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you enter the home, give it your greeting.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그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평안을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만하면</a:t>
            </a:r>
            <a:r>
              <a:rPr dirty="0"/>
              <a:t> 그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머물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그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되돌아올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2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home is deserving, let your peace rest on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it is not, let your peace return to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환영하지</a:t>
            </a:r>
            <a:r>
              <a:rPr dirty="0"/>
              <a:t> </a:t>
            </a:r>
            <a:r>
              <a:rPr dirty="0" err="1"/>
              <a:t>않거나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집이든</a:t>
            </a:r>
            <a:r>
              <a:rPr dirty="0"/>
              <a:t> 그 </a:t>
            </a:r>
            <a:r>
              <a:rPr dirty="0" err="1"/>
              <a:t>마을이든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때 </a:t>
            </a:r>
            <a:r>
              <a:rPr dirty="0" err="1"/>
              <a:t>발에</a:t>
            </a:r>
            <a:r>
              <a:rPr dirty="0"/>
              <a:t> </a:t>
            </a:r>
            <a:r>
              <a:rPr dirty="0" err="1"/>
              <a:t>묻은</a:t>
            </a:r>
            <a:r>
              <a:rPr dirty="0"/>
              <a:t> </a:t>
            </a: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떨어</a:t>
            </a:r>
            <a:r>
              <a:rPr dirty="0"/>
              <a:t> </a:t>
            </a:r>
            <a:r>
              <a:rPr dirty="0" err="1"/>
              <a:t>버리라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29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will not welcome you or listen to your words,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shake the dust off your feet when you leave that home or town.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고모라가</a:t>
            </a:r>
            <a:r>
              <a:rPr dirty="0"/>
              <a:t> 그 </a:t>
            </a:r>
            <a:r>
              <a:rPr dirty="0" err="1"/>
              <a:t>성보다</a:t>
            </a:r>
            <a:r>
              <a:rPr dirty="0"/>
              <a:t> </a:t>
            </a:r>
            <a:r>
              <a:rPr dirty="0" err="1"/>
              <a:t>차라리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</a:t>
            </a:r>
            <a:r>
              <a:rPr dirty="0" err="1"/>
              <a:t>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it will be more bearable for Sodom and Gomorrah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judgment than for that town.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늑대</a:t>
            </a:r>
            <a:r>
              <a:rPr dirty="0"/>
              <a:t> </a:t>
            </a:r>
            <a:r>
              <a:rPr dirty="0" err="1"/>
              <a:t>소굴로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것 </a:t>
            </a:r>
            <a:r>
              <a:rPr dirty="0" err="1"/>
              <a:t>같구나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뱀처럼</a:t>
            </a:r>
            <a:r>
              <a:rPr dirty="0"/>
              <a:t> </a:t>
            </a:r>
            <a:r>
              <a:rPr dirty="0" err="1"/>
              <a:t>지혜롭고</a:t>
            </a:r>
            <a:r>
              <a:rPr dirty="0"/>
              <a:t> </a:t>
            </a:r>
            <a:r>
              <a:rPr dirty="0" err="1"/>
              <a:t>비둘기처럼</a:t>
            </a:r>
            <a:r>
              <a:rPr dirty="0"/>
              <a:t> </a:t>
            </a:r>
            <a:r>
              <a:rPr dirty="0" err="1"/>
              <a:t>순결해야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645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sending you out like sheep among wolves.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be as shrewd as snakes and as innocent as doves.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조심하라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법정에</a:t>
            </a:r>
            <a:r>
              <a:rPr dirty="0"/>
              <a:t> </a:t>
            </a:r>
            <a:r>
              <a:rPr dirty="0" err="1"/>
              <a:t>넘겨주고</a:t>
            </a:r>
            <a:r>
              <a:rPr dirty="0"/>
              <a:t> </a:t>
            </a:r>
            <a:r>
              <a:rPr dirty="0" err="1"/>
              <a:t>회당에서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채찍질할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73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 on your guard against men;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hand you over to the local councils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flog you in their synagogues.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나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총독들과</a:t>
            </a:r>
            <a:r>
              <a:rPr dirty="0"/>
              <a:t> </a:t>
            </a:r>
            <a:r>
              <a:rPr dirty="0" err="1"/>
              <a:t>왕들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끌려가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또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증인이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74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my account you will be brought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governors and kings as witnesses to them and to the Gentiles.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가더라도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말할까</a:t>
            </a:r>
            <a:r>
              <a:rPr dirty="0"/>
              <a:t> </a:t>
            </a:r>
            <a:r>
              <a:rPr dirty="0" err="1"/>
              <a:t>걱정하지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일러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15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they arrest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worry about what to say or how to say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you will be given what to say,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사도들의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이렇습니다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베드로라고도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시몬과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안드레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세베대의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그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95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names of the twelve apostles: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first, Simon (who is called Peter) and his brother Andrew;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 son of Zebedee, and his brother John;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영이시다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02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will not be you speaking,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Spirit of your Father speaking through you.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3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“</a:t>
            </a:r>
            <a:r>
              <a:rPr dirty="0" err="1"/>
              <a:t>형제가</a:t>
            </a:r>
            <a:r>
              <a:rPr dirty="0"/>
              <a:t> </a:t>
            </a:r>
            <a:r>
              <a:rPr dirty="0" err="1"/>
              <a:t>형제를</a:t>
            </a:r>
            <a:r>
              <a:rPr dirty="0"/>
              <a:t>,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배신해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만들고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자식이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거역해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555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"Brother will betray brother to death, and a father his child;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 will rebel against their parents and have them put to death.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이름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미움을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끝까지</a:t>
            </a:r>
            <a:r>
              <a:rPr dirty="0"/>
              <a:t> </a:t>
            </a:r>
            <a:r>
              <a:rPr dirty="0" err="1"/>
              <a:t>견디는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47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men will hate you because of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stands firm to the end will be saved.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73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이 </a:t>
            </a:r>
            <a:r>
              <a:rPr dirty="0" err="1"/>
              <a:t>도시에서</a:t>
            </a:r>
            <a:r>
              <a:rPr dirty="0"/>
              <a:t> </a:t>
            </a:r>
            <a:r>
              <a:rPr dirty="0" err="1"/>
              <a:t>핍박하면</a:t>
            </a:r>
            <a:r>
              <a:rPr dirty="0"/>
              <a:t> 저 </a:t>
            </a:r>
            <a:r>
              <a:rPr dirty="0" err="1"/>
              <a:t>도시로</a:t>
            </a:r>
            <a:r>
              <a:rPr dirty="0"/>
              <a:t> </a:t>
            </a:r>
            <a:r>
              <a:rPr dirty="0" err="1"/>
              <a:t>피신하라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도시들을</a:t>
            </a:r>
            <a:r>
              <a:rPr dirty="0"/>
              <a:t> 다 </a:t>
            </a:r>
            <a:r>
              <a:rPr dirty="0" err="1"/>
              <a:t>돌기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92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are persecuted in one place, flee to another.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you will not finish going through the cities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Son of Man comes.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제자가 스승보다 높을 수 없고 종이 주인 위에 있을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 student is not above his teacher, nor a servant above his master.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제자가</a:t>
            </a:r>
            <a:r>
              <a:rPr dirty="0"/>
              <a:t> </a:t>
            </a:r>
            <a:r>
              <a:rPr dirty="0" err="1"/>
              <a:t>스승만큼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주인만큼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충분하다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집주인을</a:t>
            </a:r>
            <a:r>
              <a:rPr dirty="0"/>
              <a:t> </a:t>
            </a:r>
            <a:r>
              <a:rPr dirty="0" err="1"/>
              <a:t>바알세불이라</a:t>
            </a:r>
            <a:r>
              <a:rPr dirty="0"/>
              <a:t> </a:t>
            </a:r>
            <a:r>
              <a:rPr dirty="0" err="1"/>
              <a:t>불렀으니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dirty="0"/>
              <a:t> 그 </a:t>
            </a:r>
            <a:r>
              <a:rPr dirty="0" err="1"/>
              <a:t>집안사람들에게는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더 </a:t>
            </a:r>
            <a:r>
              <a:rPr dirty="0" err="1"/>
              <a:t>심하겠느냐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161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enough for the student to be like his teacher,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servant like his master.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 head of the house has been called Beelzebub,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the members of his household!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감추어진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드러나지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알려지지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91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do not be afraid of them.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nothing concealed that will not be disclosed,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hidden that will not be made known.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548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어두운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밝은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귀에</a:t>
            </a:r>
            <a:r>
              <a:rPr dirty="0"/>
              <a:t> </a:t>
            </a:r>
            <a:r>
              <a:rPr dirty="0" err="1"/>
              <a:t>속삭인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지붕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97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 tell you in the dark, speak in the daylight;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whispered in your ear, proclaim from the roofs.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육체는</a:t>
            </a:r>
            <a:r>
              <a:rPr dirty="0"/>
              <a:t> </a:t>
            </a:r>
            <a:r>
              <a:rPr dirty="0" err="1"/>
              <a:t>죽여도</a:t>
            </a:r>
            <a:r>
              <a:rPr dirty="0"/>
              <a:t> </a:t>
            </a:r>
            <a:r>
              <a:rPr dirty="0" err="1"/>
              <a:t>영혼은</a:t>
            </a:r>
            <a:r>
              <a:rPr dirty="0"/>
              <a:t> </a:t>
            </a:r>
            <a:r>
              <a:rPr dirty="0" err="1"/>
              <a:t>죽일</a:t>
            </a:r>
            <a:r>
              <a:rPr dirty="0"/>
              <a:t> 수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영혼과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지옥에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두려워하라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7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afraid of those who kill the body but cannot kill the soul.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Rather, be afraid of the One who can destroy both soul and body in hell.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참새</a:t>
            </a:r>
            <a:r>
              <a:rPr dirty="0"/>
              <a:t> 두 </a:t>
            </a:r>
            <a:r>
              <a:rPr dirty="0" err="1"/>
              <a:t>마리가</a:t>
            </a:r>
            <a:r>
              <a:rPr dirty="0"/>
              <a:t> </a:t>
            </a:r>
            <a:r>
              <a:rPr dirty="0" err="1"/>
              <a:t>앗사리온</a:t>
            </a:r>
            <a:r>
              <a:rPr dirty="0"/>
              <a:t> </a:t>
            </a:r>
            <a:r>
              <a:rPr dirty="0" err="1"/>
              <a:t>동전</a:t>
            </a:r>
            <a:r>
              <a:rPr dirty="0"/>
              <a:t> 한 </a:t>
            </a:r>
            <a:r>
              <a:rPr dirty="0" err="1"/>
              <a:t>개에</a:t>
            </a:r>
            <a:r>
              <a:rPr dirty="0"/>
              <a:t> </a:t>
            </a:r>
            <a:r>
              <a:rPr dirty="0" err="1"/>
              <a:t>팔리지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떨어지지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008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not two sparrows sold for a penny?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not one of them will fall to the ground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apart from the will of your Father.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빌립, 바돌로매, 도마, 세리 마태, 알패오의 아들 야고보, 다대오,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1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Philip and Bartholomew; Thomas and Matthew the tax collector;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James son of Alphaeus, and Thaddaeus;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또한 하나님은 너희 머리카락 수까지도 다 세고 계신다.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even the very hairs of your head are all numbered.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그러므로 두려워하지 말라. 너희는 많은 참새들보다도 더 귀하다.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don't be afraid; you are worth more than many sparrows.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시인하면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시인할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4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"Whoever acknowledges me before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also acknowledge him before my Father in heaven.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부인하면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부인할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92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disowns me before men,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disown him before my Father in heaven.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평화를</a:t>
            </a:r>
            <a:r>
              <a:rPr dirty="0"/>
              <a:t> </a:t>
            </a:r>
            <a:r>
              <a:rPr dirty="0" err="1"/>
              <a:t>주러</a:t>
            </a:r>
            <a:r>
              <a:rPr dirty="0"/>
              <a:t> </a:t>
            </a:r>
            <a:r>
              <a:rPr dirty="0" err="1"/>
              <a:t>왔다고</a:t>
            </a:r>
            <a:r>
              <a:rPr dirty="0"/>
              <a:t> </a:t>
            </a:r>
            <a:r>
              <a:rPr dirty="0" err="1"/>
              <a:t>생각하지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평화가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주러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5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suppose that I have come to bring peace to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come to bring peace, but a sword.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어머니와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며느리가</a:t>
            </a:r>
            <a:r>
              <a:rPr dirty="0"/>
              <a:t> </a:t>
            </a:r>
            <a:r>
              <a:rPr dirty="0" err="1"/>
              <a:t>시어머니와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다투게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03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 have come to turn "`a man against his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daughter against her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daughter-in-law against her mother-in-law --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그러므로 사람의 원수는 자기 집안 식구가 될 것이다. 미7:6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man's enemies will be the members of his own household.'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더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합당하지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아들딸을</a:t>
            </a:r>
            <a:r>
              <a:rPr dirty="0"/>
              <a:t> 더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합당하지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247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who loves his father or mother more than me is not worthy of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loves his son or daughter more than me is not worthy of me;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/>
              <a:t>또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십자가를</a:t>
            </a:r>
            <a:r>
              <a:rPr dirty="0"/>
              <a:t> </a:t>
            </a:r>
            <a:r>
              <a:rPr dirty="0" err="1"/>
              <a:t>지지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합당하지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09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anyone who does not take his cross and follow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not worthy of me.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931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얻으려는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잃을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잃는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4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finds his life will lose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loses his life for my sake will find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열심당원 시몬 그리고 예수를 배반한 가룟 사람 유다입니다.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Simon the Zealot and Judas Iscariot, who betrayed him.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나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39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who receives you receives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who receives me receives the one who sent me.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예언자로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altLang="ko-KR" dirty="0"/>
              <a:t> </a:t>
            </a:r>
            <a:r>
              <a:rPr dirty="0" err="1"/>
              <a:t>예언자의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의인으로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영접하는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lang="en-US" altLang="ko-KR" dirty="0"/>
              <a:t>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93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receives a prophet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a prophet will receive a prophet's reward,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anyone who receives a righteous man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is a righteous man will receive a righteous man's reward.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누구든지</a:t>
            </a:r>
            <a:r>
              <a:rPr dirty="0"/>
              <a:t> 내 </a:t>
            </a:r>
            <a:r>
              <a:rPr dirty="0" err="1"/>
              <a:t>제자라는</a:t>
            </a:r>
            <a:r>
              <a:rPr dirty="0"/>
              <a:t> </a:t>
            </a:r>
            <a:r>
              <a:rPr dirty="0" err="1"/>
              <a:t>이유로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중 </a:t>
            </a:r>
            <a:r>
              <a:rPr dirty="0" err="1"/>
              <a:t>하나에게</a:t>
            </a:r>
            <a:r>
              <a:rPr dirty="0"/>
              <a:t> </a:t>
            </a:r>
            <a:r>
              <a:rPr dirty="0" err="1"/>
              <a:t>냉수</a:t>
            </a:r>
            <a:r>
              <a:rPr dirty="0"/>
              <a:t> 한 </a:t>
            </a:r>
            <a:r>
              <a:rPr dirty="0" err="1"/>
              <a:t>그릇이라도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그 </a:t>
            </a:r>
            <a:r>
              <a:rPr dirty="0" err="1"/>
              <a:t>상을</a:t>
            </a:r>
            <a:r>
              <a:rPr dirty="0"/>
              <a:t> </a:t>
            </a:r>
            <a:r>
              <a:rPr dirty="0" err="1"/>
              <a:t>놓치지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9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anyone gives even a cup of cold water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one of these little ones because he is my disciple,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he will certainly not lose his reward."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024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12명을 </a:t>
            </a:r>
            <a:r>
              <a:rPr dirty="0" err="1"/>
              <a:t>보내시며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지시하셨습니다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마을에도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말고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29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twelve Jesus sent out with the following instructions: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go among the Gentiles or enter any town of the Samaritans.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오직 이스라엘 집의 잃어버린 양들에게 가라.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Go rather to the lost sheep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가서 ‘하늘나라가 가까이 왔다’고 전하라.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you go, preach this message: `The kingdom of heaven is near.'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고치고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살리고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나병</a:t>
            </a:r>
            <a:r>
              <a:rPr dirty="0"/>
              <a:t> </a:t>
            </a:r>
            <a:r>
              <a:rPr dirty="0" err="1"/>
              <a:t>환자를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고치며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쫓아내라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거저</a:t>
            </a:r>
            <a:r>
              <a:rPr dirty="0"/>
              <a:t> </a:t>
            </a:r>
            <a:r>
              <a:rPr dirty="0" err="1"/>
              <a:t>받았으니</a:t>
            </a:r>
            <a:r>
              <a:rPr dirty="0"/>
              <a:t> </a:t>
            </a:r>
            <a:r>
              <a:rPr dirty="0" err="1"/>
              <a:t>거저</a:t>
            </a:r>
            <a:r>
              <a:rPr dirty="0"/>
              <a:t> </a:t>
            </a:r>
            <a:r>
              <a:rPr dirty="0" err="1"/>
              <a:t>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0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Heal the sick, raise the dead, cleanse those who have leprosy,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drive out demons. Freely you have received, freely give.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너희는 주머니에 금도 은도 동도 지니지 말라.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take along any gold or silver or copper in your belts;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1930</Words>
  <Application>Microsoft Office PowerPoint</Application>
  <PresentationFormat>와이드스크린</PresentationFormat>
  <Paragraphs>210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2022-09-16T05:00:11Z</dcterms:modified>
</cp:coreProperties>
</file>