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83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열두</a:t>
            </a:r>
            <a:r>
              <a:rPr dirty="0"/>
              <a:t> </a:t>
            </a:r>
            <a:r>
              <a:rPr dirty="0" err="1"/>
              <a:t>제자에게</a:t>
            </a:r>
            <a:r>
              <a:rPr dirty="0"/>
              <a:t> </a:t>
            </a:r>
            <a:r>
              <a:rPr dirty="0" err="1"/>
              <a:t>가르치시기를</a:t>
            </a:r>
            <a:r>
              <a:rPr dirty="0"/>
              <a:t> </a:t>
            </a:r>
            <a:r>
              <a:rPr dirty="0" err="1"/>
              <a:t>끝마친</a:t>
            </a:r>
            <a:r>
              <a:rPr dirty="0"/>
              <a:t> </a:t>
            </a:r>
            <a:r>
              <a:rPr dirty="0" err="1"/>
              <a:t>후에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마을에서도</a:t>
            </a:r>
            <a:r>
              <a:rPr dirty="0"/>
              <a:t> </a:t>
            </a:r>
            <a:r>
              <a:rPr dirty="0" err="1"/>
              <a:t>가르치시고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전하시기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떠나가셨습니다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561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Jesus had finished instructing his twelve disciples,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went on from there to teach and preach in the towns of Galilee.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834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이 </a:t>
            </a:r>
            <a:r>
              <a:rPr dirty="0" err="1"/>
              <a:t>사람에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성경에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기록됐다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앞에</a:t>
            </a:r>
            <a:r>
              <a:rPr dirty="0"/>
              <a:t> 내 </a:t>
            </a:r>
            <a:r>
              <a:rPr dirty="0" err="1"/>
              <a:t>사자를</a:t>
            </a:r>
            <a:r>
              <a:rPr dirty="0"/>
              <a:t> </a:t>
            </a:r>
            <a:r>
              <a:rPr dirty="0" err="1"/>
              <a:t>보낸다</a:t>
            </a:r>
            <a:r>
              <a:rPr dirty="0"/>
              <a:t>. </a:t>
            </a:r>
            <a:r>
              <a:rPr dirty="0" err="1"/>
              <a:t>그가</a:t>
            </a:r>
            <a:r>
              <a:rPr dirty="0"/>
              <a:t> 네 </a:t>
            </a:r>
            <a:r>
              <a:rPr dirty="0" err="1"/>
              <a:t>길을</a:t>
            </a:r>
            <a:r>
              <a:rPr dirty="0"/>
              <a:t> 네 </a:t>
            </a:r>
            <a:r>
              <a:rPr dirty="0" err="1"/>
              <a:t>앞서</a:t>
            </a:r>
            <a:r>
              <a:rPr dirty="0"/>
              <a:t> </a:t>
            </a:r>
            <a:r>
              <a:rPr dirty="0" err="1"/>
              <a:t>준비할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586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one about whom it is written: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 will send my messenger ahead of you,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will prepare your way before you.'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3822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지금까지</a:t>
            </a:r>
            <a:r>
              <a:rPr dirty="0"/>
              <a:t> </a:t>
            </a:r>
            <a:r>
              <a:rPr dirty="0" err="1"/>
              <a:t>여인에게서</a:t>
            </a:r>
            <a:r>
              <a:rPr dirty="0"/>
              <a:t> 난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중에</a:t>
            </a:r>
            <a:r>
              <a:rPr dirty="0"/>
              <a:t> </a:t>
            </a:r>
            <a:r>
              <a:rPr dirty="0" err="1"/>
              <a:t>세례자</a:t>
            </a:r>
            <a:r>
              <a:rPr dirty="0"/>
              <a:t> </a:t>
            </a:r>
            <a:r>
              <a:rPr dirty="0" err="1"/>
              <a:t>요한보다</a:t>
            </a:r>
            <a:r>
              <a:rPr dirty="0"/>
              <a:t> 더 큰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일어난</a:t>
            </a:r>
            <a:r>
              <a:rPr dirty="0"/>
              <a:t> </a:t>
            </a:r>
            <a:r>
              <a:rPr dirty="0" err="1"/>
              <a:t>적은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하늘나라에서는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사람이라도</a:t>
            </a:r>
            <a:r>
              <a:rPr dirty="0"/>
              <a:t> </a:t>
            </a:r>
            <a:r>
              <a:rPr dirty="0" err="1"/>
              <a:t>그보다는</a:t>
            </a:r>
            <a:r>
              <a:rPr dirty="0"/>
              <a:t> </a:t>
            </a:r>
            <a:r>
              <a:rPr dirty="0" err="1"/>
              <a:t>크다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923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tell you the truth: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Among those born of women there has not risen anyone greater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than John the Baptist;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he who is least in the kingdom of heaven is greater than he.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75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세례자</a:t>
            </a:r>
            <a:r>
              <a:rPr dirty="0"/>
              <a:t> </a:t>
            </a:r>
            <a:r>
              <a:rPr dirty="0" err="1"/>
              <a:t>요한</a:t>
            </a:r>
            <a:r>
              <a:rPr dirty="0"/>
              <a:t> </a:t>
            </a:r>
            <a:r>
              <a:rPr dirty="0" err="1"/>
              <a:t>때부터</a:t>
            </a:r>
            <a:r>
              <a:rPr dirty="0"/>
              <a:t> </a:t>
            </a:r>
            <a:r>
              <a:rPr dirty="0" err="1"/>
              <a:t>지금까지</a:t>
            </a:r>
            <a:r>
              <a:rPr dirty="0"/>
              <a:t> </a:t>
            </a:r>
            <a:r>
              <a:rPr dirty="0" err="1"/>
              <a:t>하늘나라는</a:t>
            </a:r>
            <a:r>
              <a:rPr dirty="0"/>
              <a:t> </a:t>
            </a:r>
            <a:r>
              <a:rPr dirty="0" err="1"/>
              <a:t>침략당하고</a:t>
            </a:r>
            <a:r>
              <a:rPr dirty="0"/>
              <a:t> </a:t>
            </a:r>
            <a:r>
              <a:rPr dirty="0" err="1"/>
              <a:t>있으니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침략하는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차지하게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919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days of John the Baptist until now,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kingdom of heaven has been forcefully advancing,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forceful men lay hold of it.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모든 예언자들과 율법이 예언한 것은 요한까지다.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all the Prophets and the Law prophesied until John.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만약 너희가 이 예언을 받아들이기 원한다면 요한 그 사람이 바로 엘리야다.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if you are willing to accept it, he is the Elijah who was to come.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귀 있는 사람은 들으라.”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who has ears, let him hear.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“이 </a:t>
            </a:r>
            <a:r>
              <a:rPr dirty="0" err="1"/>
              <a:t>세대를</a:t>
            </a:r>
            <a:r>
              <a:rPr dirty="0"/>
              <a:t> </a:t>
            </a:r>
            <a:r>
              <a:rPr dirty="0" err="1"/>
              <a:t>무엇에</a:t>
            </a:r>
            <a:r>
              <a:rPr dirty="0"/>
              <a:t> </a:t>
            </a:r>
            <a:r>
              <a:rPr dirty="0" err="1"/>
              <a:t>비유할</a:t>
            </a:r>
            <a:r>
              <a:rPr dirty="0"/>
              <a:t> 수 </a:t>
            </a:r>
            <a:r>
              <a:rPr dirty="0" err="1"/>
              <a:t>있을까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장터에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아이들을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소리치는</a:t>
            </a:r>
            <a:r>
              <a:rPr dirty="0"/>
              <a:t> </a:t>
            </a:r>
            <a:r>
              <a:rPr dirty="0" err="1"/>
              <a:t>아이들과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442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"To what can I compare this generation?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like children sitting in the marketplaces and calling out to others: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777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‘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피리를</a:t>
            </a:r>
            <a:r>
              <a:rPr dirty="0"/>
              <a:t> </a:t>
            </a:r>
            <a:r>
              <a:rPr dirty="0" err="1"/>
              <a:t>불어도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춤추지</a:t>
            </a:r>
            <a:r>
              <a:rPr dirty="0"/>
              <a:t> </a:t>
            </a:r>
            <a:r>
              <a:rPr dirty="0" err="1"/>
              <a:t>않았고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애도하는</a:t>
            </a:r>
            <a:r>
              <a:rPr dirty="0"/>
              <a:t> </a:t>
            </a:r>
            <a:r>
              <a:rPr dirty="0" err="1"/>
              <a:t>노래를</a:t>
            </a:r>
            <a:r>
              <a:rPr dirty="0"/>
              <a:t> </a:t>
            </a:r>
            <a:r>
              <a:rPr dirty="0" err="1"/>
              <a:t>불러도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슬피</a:t>
            </a:r>
            <a:r>
              <a:rPr dirty="0"/>
              <a:t> </a:t>
            </a:r>
            <a:r>
              <a:rPr dirty="0" err="1"/>
              <a:t>울지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286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"`We played the flute for you, and you did not dance;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sang a dirge, and you did not mourn.'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495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요한이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먹지도</a:t>
            </a:r>
            <a:r>
              <a:rPr dirty="0"/>
              <a:t> </a:t>
            </a:r>
            <a:r>
              <a:rPr dirty="0" err="1"/>
              <a:t>마시지도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때는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사람들이</a:t>
            </a:r>
            <a:r>
              <a:rPr dirty="0"/>
              <a:t> ‘저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귀신</a:t>
            </a:r>
            <a:r>
              <a:rPr dirty="0"/>
              <a:t> </a:t>
            </a:r>
            <a:r>
              <a:rPr dirty="0" err="1"/>
              <a:t>들렸다</a:t>
            </a:r>
            <a:r>
              <a:rPr dirty="0"/>
              <a:t>’ </a:t>
            </a:r>
            <a:r>
              <a:rPr dirty="0" err="1"/>
              <a:t>하더니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343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John came neither eating nor drinking,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say, `He has a demon.'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47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인자가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마시니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먹보에다</a:t>
            </a:r>
            <a:r>
              <a:rPr dirty="0"/>
              <a:t> </a:t>
            </a:r>
            <a:r>
              <a:rPr dirty="0" err="1"/>
              <a:t>술꾼</a:t>
            </a:r>
            <a:r>
              <a:rPr dirty="0"/>
              <a:t> 좀 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게다가</a:t>
            </a:r>
            <a:r>
              <a:rPr dirty="0"/>
              <a:t> </a:t>
            </a:r>
            <a:r>
              <a:rPr dirty="0" err="1"/>
              <a:t>세리와</a:t>
            </a:r>
            <a:r>
              <a:rPr dirty="0"/>
              <a:t> </a:t>
            </a:r>
            <a:r>
              <a:rPr dirty="0" err="1"/>
              <a:t>죄인과도</a:t>
            </a:r>
            <a:r>
              <a:rPr dirty="0"/>
              <a:t> </a:t>
            </a:r>
            <a:r>
              <a:rPr dirty="0" err="1"/>
              <a:t>친구가</a:t>
            </a:r>
            <a:r>
              <a:rPr dirty="0"/>
              <a:t> </a:t>
            </a:r>
            <a:r>
              <a:rPr dirty="0" err="1"/>
              <a:t>아닌가</a:t>
            </a:r>
            <a:r>
              <a:rPr dirty="0"/>
              <a:t>?’ </a:t>
            </a:r>
            <a:r>
              <a:rPr dirty="0" err="1"/>
              <a:t>하는구나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지혜는</a:t>
            </a:r>
            <a:r>
              <a:rPr dirty="0"/>
              <a:t> 그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일로</a:t>
            </a:r>
            <a:r>
              <a:rPr dirty="0"/>
              <a:t> </a:t>
            </a:r>
            <a:r>
              <a:rPr dirty="0" err="1"/>
              <a:t>옳다는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입증하는</a:t>
            </a:r>
            <a:r>
              <a:rPr dirty="0"/>
              <a:t> </a:t>
            </a:r>
            <a:r>
              <a:rPr dirty="0" err="1"/>
              <a:t>법이다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330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Man came eating and drinking, and they say,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`Here is a glutton and a drunkard, a friend of tax collectors and "sinners."'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wisdom is proved right by her actions."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요한이</a:t>
            </a:r>
            <a:r>
              <a:rPr dirty="0"/>
              <a:t> </a:t>
            </a:r>
            <a:r>
              <a:rPr dirty="0" err="1"/>
              <a:t>감옥에서</a:t>
            </a:r>
            <a:r>
              <a:rPr dirty="0"/>
              <a:t> </a:t>
            </a:r>
            <a:r>
              <a:rPr dirty="0" err="1"/>
              <a:t>그리스도께서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듣고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제자들을</a:t>
            </a:r>
            <a:r>
              <a:rPr dirty="0"/>
              <a:t> </a:t>
            </a:r>
            <a:r>
              <a:rPr dirty="0" err="1"/>
              <a:t>보내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773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John heard in prison what Christ was doing,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sent his disciples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기적을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도시들을</a:t>
            </a:r>
            <a:r>
              <a:rPr dirty="0"/>
              <a:t> </a:t>
            </a:r>
            <a:r>
              <a:rPr dirty="0" err="1"/>
              <a:t>꾸짖기</a:t>
            </a:r>
            <a:r>
              <a:rPr dirty="0"/>
              <a:t> </a:t>
            </a:r>
            <a:r>
              <a:rPr dirty="0" err="1"/>
              <a:t>시작하셨습니다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회개하지</a:t>
            </a:r>
            <a:r>
              <a:rPr dirty="0"/>
              <a:t> </a:t>
            </a:r>
            <a:r>
              <a:rPr dirty="0" err="1"/>
              <a:t>않았기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933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Jesus began to denounce the cities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which most of his miracles had been performed,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did not repent.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“</a:t>
            </a:r>
            <a:r>
              <a:rPr dirty="0" err="1"/>
              <a:t>고라신아</a:t>
            </a:r>
            <a:r>
              <a:rPr dirty="0"/>
              <a:t>!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벳새다야</a:t>
            </a:r>
            <a:r>
              <a:rPr dirty="0"/>
              <a:t>!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베푼</a:t>
            </a:r>
            <a:r>
              <a:rPr dirty="0"/>
              <a:t> </a:t>
            </a:r>
            <a:r>
              <a:rPr dirty="0" err="1"/>
              <a:t>기적들이</a:t>
            </a:r>
            <a:r>
              <a:rPr dirty="0"/>
              <a:t> </a:t>
            </a:r>
            <a:r>
              <a:rPr dirty="0" err="1"/>
              <a:t>두로와</a:t>
            </a:r>
            <a:r>
              <a:rPr dirty="0"/>
              <a:t> </a:t>
            </a:r>
            <a:r>
              <a:rPr dirty="0" err="1"/>
              <a:t>시돈에서</a:t>
            </a:r>
            <a:r>
              <a:rPr dirty="0"/>
              <a:t> </a:t>
            </a:r>
            <a:r>
              <a:rPr dirty="0" err="1"/>
              <a:t>나타났다면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벌써</a:t>
            </a:r>
            <a:r>
              <a:rPr dirty="0"/>
              <a:t> </a:t>
            </a:r>
            <a:r>
              <a:rPr dirty="0" err="1"/>
              <a:t>오래전에</a:t>
            </a:r>
            <a:r>
              <a:rPr dirty="0"/>
              <a:t> </a:t>
            </a:r>
            <a:r>
              <a:rPr dirty="0" err="1"/>
              <a:t>베옷을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</a:t>
            </a:r>
            <a:r>
              <a:rPr dirty="0" err="1"/>
              <a:t>재를</a:t>
            </a:r>
            <a:r>
              <a:rPr dirty="0"/>
              <a:t> </a:t>
            </a:r>
            <a:r>
              <a:rPr dirty="0" err="1"/>
              <a:t>뒤집어쓰고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회개했을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860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"Woe to you, </a:t>
            </a:r>
            <a:r>
              <a:rPr dirty="0" err="1"/>
              <a:t>Korazin</a:t>
            </a:r>
            <a:r>
              <a:rPr dirty="0"/>
              <a:t>! Woe to you, Bethsaida!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the miracles that were performed in you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had been performed in </a:t>
            </a:r>
            <a:r>
              <a:rPr dirty="0" err="1"/>
              <a:t>Tyre</a:t>
            </a:r>
            <a:r>
              <a:rPr dirty="0"/>
              <a:t> and Sidon,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would have repented long ago in sackcloth and ashes.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심판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두로와</a:t>
            </a:r>
            <a:r>
              <a:rPr dirty="0"/>
              <a:t> </a:t>
            </a:r>
            <a:r>
              <a:rPr dirty="0" err="1"/>
              <a:t>시돈이</a:t>
            </a:r>
            <a:r>
              <a:rPr dirty="0"/>
              <a:t> </a:t>
            </a:r>
            <a:r>
              <a:rPr dirty="0" err="1"/>
              <a:t>너희보다</a:t>
            </a:r>
            <a:r>
              <a:rPr dirty="0"/>
              <a:t> </a:t>
            </a:r>
            <a:r>
              <a:rPr dirty="0" err="1"/>
              <a:t>견디기</a:t>
            </a:r>
            <a:r>
              <a:rPr dirty="0"/>
              <a:t> 더 </a:t>
            </a:r>
            <a:r>
              <a:rPr dirty="0" err="1"/>
              <a:t>쉬울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398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tell you, it will be more bearable for </a:t>
            </a:r>
            <a:r>
              <a:rPr dirty="0" err="1"/>
              <a:t>Tyre</a:t>
            </a:r>
            <a:r>
              <a:rPr dirty="0"/>
              <a:t> and Sidon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day of judgment than for you.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너 </a:t>
            </a:r>
            <a:r>
              <a:rPr dirty="0" err="1"/>
              <a:t>가버나움아</a:t>
            </a:r>
            <a:r>
              <a:rPr dirty="0"/>
              <a:t>!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들려</a:t>
            </a:r>
            <a:r>
              <a:rPr dirty="0"/>
              <a:t> </a:t>
            </a:r>
            <a:r>
              <a:rPr dirty="0" err="1"/>
              <a:t>올라갈</a:t>
            </a:r>
            <a:r>
              <a:rPr dirty="0"/>
              <a:t> 것 </a:t>
            </a:r>
            <a:r>
              <a:rPr dirty="0" err="1"/>
              <a:t>같으냐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아니다</a:t>
            </a:r>
            <a:r>
              <a:rPr dirty="0"/>
              <a:t>. </a:t>
            </a:r>
            <a:r>
              <a:rPr dirty="0" err="1"/>
              <a:t>너는</a:t>
            </a:r>
            <a:r>
              <a:rPr dirty="0"/>
              <a:t> 저 </a:t>
            </a:r>
            <a:r>
              <a:rPr dirty="0" err="1"/>
              <a:t>음부에까지</a:t>
            </a:r>
            <a:r>
              <a:rPr dirty="0"/>
              <a:t> </a:t>
            </a:r>
            <a:r>
              <a:rPr dirty="0" err="1"/>
              <a:t>내려갈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베푼</a:t>
            </a:r>
            <a:r>
              <a:rPr dirty="0"/>
              <a:t> </a:t>
            </a:r>
            <a:r>
              <a:rPr dirty="0" err="1"/>
              <a:t>기적들이</a:t>
            </a:r>
            <a:r>
              <a:rPr dirty="0"/>
              <a:t> </a:t>
            </a:r>
            <a:r>
              <a:rPr dirty="0" err="1"/>
              <a:t>소돔에서</a:t>
            </a:r>
            <a:r>
              <a:rPr dirty="0"/>
              <a:t> </a:t>
            </a:r>
            <a:r>
              <a:rPr dirty="0" err="1"/>
              <a:t>나타났다면</a:t>
            </a:r>
            <a:r>
              <a:rPr dirty="0"/>
              <a:t> 그 </a:t>
            </a:r>
            <a:r>
              <a:rPr dirty="0" err="1"/>
              <a:t>도시가</a:t>
            </a:r>
            <a:r>
              <a:rPr dirty="0"/>
              <a:t> </a:t>
            </a:r>
            <a:r>
              <a:rPr dirty="0" err="1"/>
              <a:t>오늘까지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353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you, Capernaum, will you be lifted up to the skies?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No, you will go down to the depths.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the miracles that were performed in you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had been performed in Sodom, it would have remained to this day.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68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심판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소돔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너희보다</a:t>
            </a:r>
            <a:r>
              <a:rPr dirty="0"/>
              <a:t> 더 </a:t>
            </a:r>
            <a:r>
              <a:rPr dirty="0" err="1"/>
              <a:t>견디기</a:t>
            </a:r>
            <a:r>
              <a:rPr dirty="0"/>
              <a:t> </a:t>
            </a:r>
            <a:r>
              <a:rPr dirty="0" err="1"/>
              <a:t>쉬울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306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tell you that it will be more bearable for Sodom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day of judgment than for you."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아버지</a:t>
            </a:r>
            <a:r>
              <a:rPr dirty="0"/>
              <a:t>, </a:t>
            </a:r>
            <a:r>
              <a:rPr dirty="0" err="1"/>
              <a:t>하늘과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주님</a:t>
            </a:r>
            <a:r>
              <a:rPr dirty="0"/>
              <a:t>,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찬양합니다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지혜롭고</a:t>
            </a:r>
            <a:r>
              <a:rPr dirty="0"/>
              <a:t> </a:t>
            </a:r>
            <a:r>
              <a:rPr dirty="0" err="1"/>
              <a:t>학식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사람들에게는</a:t>
            </a:r>
            <a:r>
              <a:rPr dirty="0"/>
              <a:t> </a:t>
            </a:r>
            <a:r>
              <a:rPr dirty="0" err="1"/>
              <a:t>감추시고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어린아이들에게는</a:t>
            </a:r>
            <a:r>
              <a:rPr dirty="0"/>
              <a:t> </a:t>
            </a:r>
            <a:r>
              <a:rPr dirty="0" err="1"/>
              <a:t>나타내셨습니다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0131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that time Jesus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praise you, Father, Lord of heaven and earth,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 have hidden these things from the wise and learned,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revealed them to little children.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그렇습니다. 아버지, 이것이 바로 아버지의 은혜로우신 뜻입니다.”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Yes, Father, for this was your good pleasure.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287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“내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맡기셨습니다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외에는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아들과</a:t>
            </a:r>
            <a:r>
              <a:rPr dirty="0"/>
              <a:t> 또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택해</a:t>
            </a:r>
            <a:r>
              <a:rPr dirty="0"/>
              <a:t> </a:t>
            </a:r>
            <a:r>
              <a:rPr dirty="0" err="1"/>
              <a:t>계시해</a:t>
            </a:r>
            <a:r>
              <a:rPr dirty="0"/>
              <a:t> 준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외에는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아버지가</a:t>
            </a:r>
            <a:r>
              <a:rPr dirty="0"/>
              <a:t> </a:t>
            </a:r>
            <a:r>
              <a:rPr dirty="0" err="1"/>
              <a:t>누구인지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4776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"All things have been committed to me by my Father.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knows the Son except the Father,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no one knows the Father except the Son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those to whom the Son chooses to reveal him.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68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“</a:t>
            </a:r>
            <a:r>
              <a:rPr dirty="0" err="1"/>
              <a:t>수고하고</a:t>
            </a:r>
            <a:r>
              <a:rPr dirty="0"/>
              <a:t> </a:t>
            </a:r>
            <a:r>
              <a:rPr dirty="0" err="1"/>
              <a:t>무거운</a:t>
            </a:r>
            <a:r>
              <a:rPr dirty="0"/>
              <a:t> </a:t>
            </a:r>
            <a:r>
              <a:rPr dirty="0" err="1"/>
              <a:t>짐을</a:t>
            </a:r>
            <a:r>
              <a:rPr dirty="0"/>
              <a:t> 진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다 </a:t>
            </a:r>
            <a:r>
              <a:rPr dirty="0" err="1"/>
              <a:t>내게로</a:t>
            </a:r>
            <a:r>
              <a:rPr dirty="0"/>
              <a:t> </a:t>
            </a:r>
            <a:r>
              <a:rPr dirty="0" err="1"/>
              <a:t>오라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쉬게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520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"Come to me, all you who are weary and burdened,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give you rest.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온유하고</a:t>
            </a:r>
            <a:r>
              <a:rPr dirty="0"/>
              <a:t> </a:t>
            </a:r>
            <a:r>
              <a:rPr dirty="0" err="1"/>
              <a:t>겸손하니</a:t>
            </a:r>
            <a:r>
              <a:rPr lang="en-US" altLang="ko-KR" dirty="0"/>
              <a:t> </a:t>
            </a:r>
            <a:r>
              <a:rPr dirty="0" err="1"/>
              <a:t>너희는</a:t>
            </a:r>
            <a:r>
              <a:rPr dirty="0"/>
              <a:t> 내 </a:t>
            </a:r>
            <a:r>
              <a:rPr dirty="0" err="1"/>
              <a:t>멍에를</a:t>
            </a:r>
            <a:r>
              <a:rPr dirty="0"/>
              <a:t> </a:t>
            </a:r>
            <a:r>
              <a:rPr dirty="0" err="1"/>
              <a:t>메고</a:t>
            </a:r>
            <a:r>
              <a:rPr dirty="0"/>
              <a:t> </a:t>
            </a:r>
            <a:r>
              <a:rPr dirty="0" err="1"/>
              <a:t>내게서</a:t>
            </a:r>
            <a:r>
              <a:rPr dirty="0"/>
              <a:t> </a:t>
            </a:r>
            <a:r>
              <a:rPr dirty="0" err="1"/>
              <a:t>배우라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영혼이</a:t>
            </a:r>
            <a:r>
              <a:rPr dirty="0"/>
              <a:t> </a:t>
            </a:r>
            <a:r>
              <a:rPr dirty="0" err="1"/>
              <a:t>쉼을</a:t>
            </a:r>
            <a:r>
              <a:rPr dirty="0"/>
              <a:t> </a:t>
            </a:r>
            <a:r>
              <a:rPr dirty="0" err="1"/>
              <a:t>얻을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304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Take my yoke upon you and learn from 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am gentle and humble in heart,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will find rest for your souls.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587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 “</a:t>
            </a:r>
            <a:r>
              <a:rPr dirty="0" err="1"/>
              <a:t>오실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선생님이십니까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아니면</a:t>
            </a:r>
            <a:r>
              <a:rPr dirty="0"/>
              <a:t> </a:t>
            </a:r>
            <a:r>
              <a:rPr dirty="0" err="1"/>
              <a:t>저희가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기다려야</a:t>
            </a:r>
            <a:r>
              <a:rPr dirty="0"/>
              <a:t> </a:t>
            </a:r>
            <a:r>
              <a:rPr dirty="0" err="1"/>
              <a:t>합니까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637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ask him, "Are you the one who was to come,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should we expect someone else?"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내 멍에는 메기 쉽고 내 짐은 가볍다.”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my yoke is easy and my burden is light."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74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돌아가서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여기서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듣는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요한에게</a:t>
            </a:r>
            <a:r>
              <a:rPr dirty="0"/>
              <a:t> </a:t>
            </a:r>
            <a:r>
              <a:rPr dirty="0" err="1"/>
              <a:t>전하라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402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replied,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 back and report to John what you hear and see: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다리를</a:t>
            </a:r>
            <a:r>
              <a:rPr dirty="0"/>
              <a:t> </a:t>
            </a:r>
            <a:r>
              <a:rPr dirty="0" err="1"/>
              <a:t>저는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걷고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나병</a:t>
            </a:r>
            <a:r>
              <a:rPr dirty="0"/>
              <a:t> </a:t>
            </a:r>
            <a:r>
              <a:rPr dirty="0" err="1"/>
              <a:t>환자가</a:t>
            </a:r>
            <a:r>
              <a:rPr dirty="0"/>
              <a:t> </a:t>
            </a:r>
            <a:r>
              <a:rPr dirty="0" err="1"/>
              <a:t>깨끗해지며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듣고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살아나고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복음이</a:t>
            </a:r>
            <a:r>
              <a:rPr dirty="0"/>
              <a:t> </a:t>
            </a:r>
            <a:r>
              <a:rPr dirty="0" err="1"/>
              <a:t>전파된다고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297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blind receive sight, the lame walk,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have leprosy are cured, the deaf hear,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dead are raised, and the good news is preached to the poor.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나로 인해 걸려 넘어지지 않는 사람은 복이 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Blessed is the man who does not fall away on account of me."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366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요한의</a:t>
            </a:r>
            <a:r>
              <a:rPr dirty="0"/>
              <a:t> </a:t>
            </a: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떠나자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요한에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말씀하기</a:t>
            </a:r>
            <a:r>
              <a:rPr dirty="0"/>
              <a:t> </a:t>
            </a:r>
            <a:r>
              <a:rPr dirty="0" err="1"/>
              <a:t>시작하셨습니다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보려고</a:t>
            </a:r>
            <a:r>
              <a:rPr dirty="0"/>
              <a:t> </a:t>
            </a:r>
            <a:r>
              <a:rPr dirty="0" err="1"/>
              <a:t>광야로</a:t>
            </a:r>
            <a:r>
              <a:rPr dirty="0"/>
              <a:t> </a:t>
            </a:r>
            <a:r>
              <a:rPr dirty="0" err="1"/>
              <a:t>나갔느냐</a:t>
            </a:r>
            <a:r>
              <a:rPr dirty="0"/>
              <a:t>? </a:t>
            </a:r>
            <a:r>
              <a:rPr dirty="0" err="1"/>
              <a:t>바람에</a:t>
            </a:r>
            <a:r>
              <a:rPr dirty="0"/>
              <a:t> </a:t>
            </a:r>
            <a:r>
              <a:rPr dirty="0" err="1"/>
              <a:t>흔들리는</a:t>
            </a:r>
            <a:r>
              <a:rPr dirty="0"/>
              <a:t> </a:t>
            </a:r>
            <a:r>
              <a:rPr dirty="0" err="1"/>
              <a:t>갈대냐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362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John's disciples were leaving,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began to speak to the crowd about John: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did you go out into the desert to see? A reed swayed by the wind?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951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보려고</a:t>
            </a:r>
            <a:r>
              <a:rPr dirty="0"/>
              <a:t> </a:t>
            </a:r>
            <a:r>
              <a:rPr dirty="0" err="1"/>
              <a:t>나갔느냐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입은</a:t>
            </a:r>
            <a:r>
              <a:rPr dirty="0"/>
              <a:t> </a:t>
            </a:r>
            <a:r>
              <a:rPr dirty="0" err="1"/>
              <a:t>사람이냐</a:t>
            </a:r>
            <a:r>
              <a:rPr dirty="0"/>
              <a:t>? </a:t>
            </a:r>
            <a:r>
              <a:rPr dirty="0" err="1"/>
              <a:t>아니다</a:t>
            </a:r>
            <a:r>
              <a:rPr dirty="0"/>
              <a:t>.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입은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왕궁에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117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not, what did you go out to see?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man dressed in fine clothes?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No, those who wear fine clothes are in kings' palaces.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015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보려고</a:t>
            </a:r>
            <a:r>
              <a:rPr dirty="0"/>
              <a:t> </a:t>
            </a:r>
            <a:r>
              <a:rPr dirty="0" err="1"/>
              <a:t>나갔느냐</a:t>
            </a:r>
            <a:r>
              <a:rPr dirty="0"/>
              <a:t>? </a:t>
            </a:r>
            <a:r>
              <a:rPr dirty="0" err="1"/>
              <a:t>예언자냐</a:t>
            </a:r>
            <a:r>
              <a:rPr dirty="0"/>
              <a:t>? </a:t>
            </a:r>
            <a:r>
              <a:rPr dirty="0" err="1"/>
              <a:t>그렇다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예언자보다</a:t>
            </a:r>
            <a:r>
              <a:rPr dirty="0"/>
              <a:t> 더 </a:t>
            </a:r>
            <a:r>
              <a:rPr dirty="0" err="1"/>
              <a:t>위대한</a:t>
            </a:r>
            <a:r>
              <a:rPr dirty="0"/>
              <a:t> </a:t>
            </a:r>
            <a:r>
              <a:rPr dirty="0" err="1"/>
              <a:t>인물이다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277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what did you go out to see? A prophet? Yes,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tell you, and more than a prophet.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1497</Words>
  <Application>Microsoft Office PowerPoint</Application>
  <PresentationFormat>와이드스크린</PresentationFormat>
  <Paragraphs>167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130</cp:revision>
  <dcterms:created xsi:type="dcterms:W3CDTF">2019-02-17T10:11:46Z</dcterms:created>
  <dcterms:modified xsi:type="dcterms:W3CDTF">2022-09-16T05:11:10Z</dcterms:modified>
</cp:coreProperties>
</file>