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그 </a:t>
            </a:r>
            <a:r>
              <a:rPr dirty="0" err="1"/>
              <a:t>무렵</a:t>
            </a:r>
            <a:r>
              <a:rPr dirty="0"/>
              <a:t> </a:t>
            </a:r>
            <a:r>
              <a:rPr dirty="0" err="1"/>
              <a:t>안식일에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밀밭</a:t>
            </a:r>
            <a:r>
              <a:rPr dirty="0"/>
              <a:t> </a:t>
            </a:r>
            <a:r>
              <a:rPr dirty="0" err="1"/>
              <a:t>사이로</a:t>
            </a:r>
            <a:r>
              <a:rPr dirty="0"/>
              <a:t> </a:t>
            </a:r>
            <a:r>
              <a:rPr dirty="0" err="1"/>
              <a:t>지나가고</a:t>
            </a:r>
            <a:r>
              <a:rPr dirty="0"/>
              <a:t> </a:t>
            </a:r>
            <a:r>
              <a:rPr dirty="0" err="1"/>
              <a:t>계셨습니다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제자들은</a:t>
            </a:r>
            <a:r>
              <a:rPr dirty="0"/>
              <a:t> </a:t>
            </a:r>
            <a:r>
              <a:rPr dirty="0" err="1"/>
              <a:t>배가</a:t>
            </a:r>
            <a:r>
              <a:rPr dirty="0"/>
              <a:t> </a:t>
            </a:r>
            <a:r>
              <a:rPr dirty="0" err="1"/>
              <a:t>고파서</a:t>
            </a:r>
            <a:r>
              <a:rPr dirty="0"/>
              <a:t> </a:t>
            </a:r>
            <a:r>
              <a:rPr dirty="0" err="1"/>
              <a:t>이삭을</a:t>
            </a:r>
            <a:r>
              <a:rPr dirty="0"/>
              <a:t> </a:t>
            </a:r>
            <a:r>
              <a:rPr dirty="0" err="1"/>
              <a:t>따서</a:t>
            </a:r>
            <a:r>
              <a:rPr dirty="0"/>
              <a:t> </a:t>
            </a:r>
            <a:r>
              <a:rPr dirty="0" err="1"/>
              <a:t>먹기</a:t>
            </a:r>
            <a:r>
              <a:rPr dirty="0"/>
              <a:t> </a:t>
            </a:r>
            <a:r>
              <a:rPr dirty="0" err="1"/>
              <a:t>시작했습니다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96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time Jesus went through the </a:t>
            </a:r>
            <a:r>
              <a:rPr dirty="0" err="1"/>
              <a:t>grainfields</a:t>
            </a:r>
            <a:r>
              <a:rPr dirty="0"/>
              <a:t> on the Sabbath.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disciples were hungry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began to pick</a:t>
            </a:r>
            <a:r>
              <a:rPr lang="en-US" altLang="ko-KR" dirty="0"/>
              <a:t> </a:t>
            </a:r>
            <a:r>
              <a:rPr dirty="0"/>
              <a:t>some heads of grain and eat them.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그곳에는</a:t>
            </a:r>
            <a:r>
              <a:rPr dirty="0"/>
              <a:t> </a:t>
            </a:r>
            <a:r>
              <a:rPr dirty="0" err="1"/>
              <a:t>한쪽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오그라든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고소할</a:t>
            </a:r>
            <a:r>
              <a:rPr dirty="0"/>
              <a:t> </a:t>
            </a:r>
            <a:r>
              <a:rPr dirty="0" err="1"/>
              <a:t>구실을</a:t>
            </a:r>
            <a:r>
              <a:rPr dirty="0"/>
              <a:t> </a:t>
            </a:r>
            <a:r>
              <a:rPr dirty="0" err="1"/>
              <a:t>찾으려고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안식일에</a:t>
            </a:r>
            <a:r>
              <a:rPr dirty="0"/>
              <a:t> </a:t>
            </a:r>
            <a:r>
              <a:rPr dirty="0" err="1"/>
              <a:t>병을</a:t>
            </a:r>
            <a:r>
              <a:rPr dirty="0"/>
              <a:t> </a:t>
            </a:r>
            <a:r>
              <a:rPr dirty="0" err="1"/>
              <a:t>고치는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옳습니까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412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man with a shriveled hand was there.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Looking for a reason to accuse Jesus, they asked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"Is it lawful to heal on the Sabbath?"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46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중 </a:t>
            </a:r>
            <a:r>
              <a:rPr dirty="0" err="1"/>
              <a:t>누군가</a:t>
            </a:r>
            <a:r>
              <a:rPr dirty="0"/>
              <a:t> 양 한 </a:t>
            </a:r>
            <a:r>
              <a:rPr dirty="0" err="1"/>
              <a:t>마리가</a:t>
            </a:r>
            <a:r>
              <a:rPr dirty="0"/>
              <a:t> </a:t>
            </a:r>
            <a:r>
              <a:rPr dirty="0" err="1"/>
              <a:t>있는데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안식일에</a:t>
            </a:r>
            <a:r>
              <a:rPr dirty="0"/>
              <a:t> 그 </a:t>
            </a:r>
            <a:r>
              <a:rPr dirty="0" err="1"/>
              <a:t>양이</a:t>
            </a:r>
            <a:r>
              <a:rPr dirty="0"/>
              <a:t> </a:t>
            </a:r>
            <a:r>
              <a:rPr dirty="0" err="1"/>
              <a:t>구덩이에</a:t>
            </a:r>
            <a:r>
              <a:rPr dirty="0"/>
              <a:t> </a:t>
            </a:r>
            <a:r>
              <a:rPr dirty="0" err="1"/>
              <a:t>빠진다면</a:t>
            </a:r>
            <a:r>
              <a:rPr dirty="0"/>
              <a:t> </a:t>
            </a:r>
            <a:r>
              <a:rPr dirty="0" err="1"/>
              <a:t>붙잡아</a:t>
            </a:r>
            <a:r>
              <a:rPr dirty="0"/>
              <a:t> </a:t>
            </a:r>
            <a:r>
              <a:rPr dirty="0" err="1"/>
              <a:t>꺼내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568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them, "If any of you has a sheep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 falls into a pit on the Sabbat</a:t>
            </a:r>
            <a:r>
              <a:rPr lang="en-US" dirty="0"/>
              <a:t>h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will you not take hold of it and lift it out?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096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하물며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양보다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더 </a:t>
            </a:r>
            <a:r>
              <a:rPr dirty="0" err="1"/>
              <a:t>귀하냐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안식일에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옳다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635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much more valuable is a man than a sheep!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it is lawful to do good on the Sabbath."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그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“네 </a:t>
            </a:r>
            <a:r>
              <a:rPr dirty="0" err="1"/>
              <a:t>손을</a:t>
            </a:r>
            <a:r>
              <a:rPr dirty="0"/>
              <a:t> 펴 </a:t>
            </a:r>
            <a:r>
              <a:rPr dirty="0" err="1"/>
              <a:t>보아라</a:t>
            </a:r>
            <a:r>
              <a:rPr dirty="0"/>
              <a:t>!”</a:t>
            </a:r>
            <a:r>
              <a:rPr lang="en-US" altLang="ko-KR" dirty="0"/>
              <a:t> </a:t>
            </a:r>
            <a:r>
              <a:rPr dirty="0" err="1"/>
              <a:t>그러자</a:t>
            </a:r>
            <a:r>
              <a:rPr dirty="0"/>
              <a:t> 그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쭉 </a:t>
            </a:r>
            <a:r>
              <a:rPr dirty="0" err="1"/>
              <a:t>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손은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손처럼</a:t>
            </a:r>
            <a:r>
              <a:rPr dirty="0"/>
              <a:t> </a:t>
            </a:r>
            <a:r>
              <a:rPr dirty="0" err="1"/>
              <a:t>회복됐습니다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48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said to the man,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"Stretch out your hand."</a:t>
            </a:r>
            <a:r>
              <a:rPr lang="en-US" altLang="ko-KR" dirty="0"/>
              <a:t> </a:t>
            </a:r>
            <a:r>
              <a:rPr dirty="0"/>
              <a:t>So he stretched it out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 was completely restored,</a:t>
            </a:r>
            <a:r>
              <a:rPr lang="en-US" altLang="ko-KR" dirty="0"/>
              <a:t> </a:t>
            </a:r>
            <a:r>
              <a:rPr dirty="0"/>
              <a:t>just as sound as the other.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나가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죽일까</a:t>
            </a:r>
            <a:r>
              <a:rPr dirty="0"/>
              <a:t> </a:t>
            </a:r>
            <a:r>
              <a:rPr dirty="0" err="1"/>
              <a:t>음모를</a:t>
            </a:r>
            <a:r>
              <a:rPr dirty="0"/>
              <a:t> </a:t>
            </a:r>
            <a:r>
              <a:rPr dirty="0" err="1"/>
              <a:t>꾸몄습니다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483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Pharisees went out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plotted how they might kill Jesus.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떠나셨습니다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무리가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따라갔고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고쳐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701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Aware of this, Jesus withdrew from that place.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followed him, and he healed all their sick,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그리고 자신에 대한 소문을 내지 말라고 그들에게 경고하셨습니다.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warning them not to tell who he was.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이는 예언자 이사야를 통해 하신 말씀을 이루시기 위한 것이었습니다.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This was to fulfill what was spoken through the prophet Isaiah: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“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택한</a:t>
            </a:r>
            <a:r>
              <a:rPr dirty="0"/>
              <a:t> 내 종,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자,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기뻐한다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영을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주리니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이방에</a:t>
            </a:r>
            <a:r>
              <a:rPr dirty="0"/>
              <a:t> </a:t>
            </a:r>
            <a:r>
              <a:rPr dirty="0" err="1"/>
              <a:t>정의를</a:t>
            </a:r>
            <a:r>
              <a:rPr dirty="0"/>
              <a:t> </a:t>
            </a:r>
            <a:r>
              <a:rPr dirty="0" err="1"/>
              <a:t>선포할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975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"Here is my servant whom I have chosen,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one I love, in whom I delight;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put my Spirit on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will proclaim justice to the nations.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다투지도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울부짖지도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길에서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음성을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743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not quarrel or cry out;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will hear his voice in the streets.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263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이것을</a:t>
            </a:r>
            <a:r>
              <a:rPr dirty="0"/>
              <a:t> 본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보시오</a:t>
            </a:r>
            <a:r>
              <a:rPr dirty="0"/>
              <a:t>! </a:t>
            </a:r>
            <a:r>
              <a:rPr dirty="0" err="1"/>
              <a:t>당신</a:t>
            </a:r>
            <a:r>
              <a:rPr dirty="0"/>
              <a:t>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안식일에</a:t>
            </a:r>
            <a:r>
              <a:rPr dirty="0"/>
              <a:t> </a:t>
            </a:r>
            <a:r>
              <a:rPr dirty="0" err="1"/>
              <a:t>해서는</a:t>
            </a:r>
            <a:r>
              <a:rPr dirty="0"/>
              <a:t> 안 될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있소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086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Pharisees saw this, they said to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"Look! Your disciples are doing what is unlawful on the Sabbath."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정의가</a:t>
            </a:r>
            <a:r>
              <a:rPr dirty="0"/>
              <a:t> </a:t>
            </a:r>
            <a:r>
              <a:rPr dirty="0" err="1"/>
              <a:t>승리할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상한</a:t>
            </a:r>
            <a:r>
              <a:rPr dirty="0"/>
              <a:t> </a:t>
            </a:r>
            <a:r>
              <a:rPr dirty="0" err="1"/>
              <a:t>갈대도</a:t>
            </a:r>
            <a:r>
              <a:rPr dirty="0"/>
              <a:t> </a:t>
            </a:r>
            <a:r>
              <a:rPr dirty="0" err="1"/>
              <a:t>꺾지</a:t>
            </a:r>
            <a:r>
              <a:rPr dirty="0"/>
              <a:t> </a:t>
            </a:r>
            <a:r>
              <a:rPr dirty="0" err="1"/>
              <a:t>않고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꺼져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심지도</a:t>
            </a:r>
            <a:r>
              <a:rPr dirty="0"/>
              <a:t> </a:t>
            </a:r>
            <a:r>
              <a:rPr dirty="0" err="1"/>
              <a:t>끄지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347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bruised reed he will not break,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smoldering wick he will not snuff out,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till he leads justice to victory.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또 이방이 그 이름에 희망을 걸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his name the nations will put their hope."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귀신이</a:t>
            </a:r>
            <a:r>
              <a:rPr dirty="0"/>
              <a:t> </a:t>
            </a:r>
            <a:r>
              <a:rPr dirty="0" err="1"/>
              <a:t>들려서</a:t>
            </a:r>
            <a:r>
              <a:rPr dirty="0"/>
              <a:t> </a:t>
            </a:r>
            <a:r>
              <a:rPr dirty="0" err="1"/>
              <a:t>눈멀고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못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이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고쳐</a:t>
            </a:r>
            <a:r>
              <a:rPr dirty="0"/>
              <a:t> </a:t>
            </a:r>
            <a:r>
              <a:rPr dirty="0" err="1"/>
              <a:t>주시자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말도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볼 수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997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brought him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demon-possessed man</a:t>
            </a:r>
            <a:r>
              <a:rPr lang="en-US" altLang="ko-KR" dirty="0"/>
              <a:t> </a:t>
            </a:r>
            <a:r>
              <a:rPr dirty="0"/>
              <a:t>who was blind and mute,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Jesus healed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he could both talk and see.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287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놀라며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이분이</a:t>
            </a:r>
            <a:r>
              <a:rPr dirty="0"/>
              <a:t> </a:t>
            </a:r>
            <a:r>
              <a:rPr dirty="0" err="1"/>
              <a:t>혹시</a:t>
            </a:r>
            <a:r>
              <a:rPr dirty="0"/>
              <a:t> 그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</a:t>
            </a:r>
            <a:r>
              <a:rPr dirty="0" err="1"/>
              <a:t>아닐까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378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people were astonished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"Could this be the Son of David?"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162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“이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귀신의</a:t>
            </a:r>
            <a:r>
              <a:rPr dirty="0"/>
              <a:t> 왕 </a:t>
            </a:r>
            <a:r>
              <a:rPr dirty="0" err="1"/>
              <a:t>바알세불의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빌려</a:t>
            </a:r>
            <a:r>
              <a:rPr dirty="0"/>
              <a:t> </a:t>
            </a:r>
            <a:r>
              <a:rPr dirty="0" err="1"/>
              <a:t>귀신을</a:t>
            </a:r>
            <a:r>
              <a:rPr dirty="0"/>
              <a:t> </a:t>
            </a:r>
            <a:r>
              <a:rPr dirty="0" err="1"/>
              <a:t>내쫓는다”라고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489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the Pharisees heard this, they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"It is only by Beelzebub, the prince of demons,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this fellow drives out demons."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그 </a:t>
            </a:r>
            <a:r>
              <a:rPr dirty="0" err="1"/>
              <a:t>생각을</a:t>
            </a:r>
            <a:r>
              <a:rPr dirty="0"/>
              <a:t> </a:t>
            </a:r>
            <a:r>
              <a:rPr dirty="0" err="1"/>
              <a:t>아시고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나라든지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갈라져</a:t>
            </a:r>
            <a:r>
              <a:rPr dirty="0"/>
              <a:t> </a:t>
            </a:r>
            <a:r>
              <a:rPr dirty="0" err="1"/>
              <a:t>싸우면</a:t>
            </a:r>
            <a:r>
              <a:rPr dirty="0"/>
              <a:t> </a:t>
            </a:r>
            <a:r>
              <a:rPr dirty="0" err="1"/>
              <a:t>망하게</a:t>
            </a:r>
            <a:r>
              <a:rPr dirty="0"/>
              <a:t> </a:t>
            </a:r>
            <a:r>
              <a:rPr dirty="0" err="1"/>
              <a:t>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가정도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갈라져</a:t>
            </a:r>
            <a:r>
              <a:rPr dirty="0"/>
              <a:t> </a:t>
            </a:r>
            <a:r>
              <a:rPr dirty="0" err="1"/>
              <a:t>싸우면</a:t>
            </a:r>
            <a:r>
              <a:rPr dirty="0"/>
              <a:t> </a:t>
            </a:r>
            <a:r>
              <a:rPr dirty="0" err="1"/>
              <a:t>무너진다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534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knew their thoughts and said to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"Every kingdom divided against itself will be ruined,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every city or household divided against itself will not stand.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사탄이</a:t>
            </a:r>
            <a:r>
              <a:rPr dirty="0"/>
              <a:t> </a:t>
            </a:r>
            <a:r>
              <a:rPr dirty="0" err="1"/>
              <a:t>사탄을</a:t>
            </a:r>
            <a:r>
              <a:rPr dirty="0"/>
              <a:t> </a:t>
            </a:r>
            <a:r>
              <a:rPr dirty="0" err="1"/>
              <a:t>쫓아내면</a:t>
            </a:r>
            <a:r>
              <a:rPr dirty="0"/>
              <a:t> </a:t>
            </a:r>
            <a:r>
              <a:rPr dirty="0" err="1"/>
              <a:t>사탄이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갈라져</a:t>
            </a:r>
            <a:r>
              <a:rPr dirty="0"/>
              <a:t> </a:t>
            </a:r>
            <a:r>
              <a:rPr dirty="0" err="1"/>
              <a:t>싸우는</a:t>
            </a:r>
            <a:r>
              <a:rPr dirty="0"/>
              <a:t> </a:t>
            </a:r>
            <a:r>
              <a:rPr dirty="0" err="1"/>
              <a:t>것인데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그렇다면</a:t>
            </a:r>
            <a:r>
              <a:rPr dirty="0"/>
              <a:t> </a:t>
            </a:r>
            <a:r>
              <a:rPr dirty="0" err="1"/>
              <a:t>사탄의</a:t>
            </a:r>
            <a:r>
              <a:rPr dirty="0"/>
              <a:t> </a:t>
            </a:r>
            <a:r>
              <a:rPr dirty="0" err="1"/>
              <a:t>나라가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설 수 </a:t>
            </a:r>
            <a:r>
              <a:rPr dirty="0" err="1"/>
              <a:t>있겠느냐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726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Satan drives out Satan, he is divided against himself.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then can his kingdom stand?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02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바알세불의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빌려</a:t>
            </a:r>
            <a:r>
              <a:rPr dirty="0"/>
              <a:t> </a:t>
            </a:r>
            <a:r>
              <a:rPr dirty="0" err="1"/>
              <a:t>귀신들을</a:t>
            </a:r>
            <a:r>
              <a:rPr dirty="0"/>
              <a:t> </a:t>
            </a:r>
            <a:r>
              <a:rPr dirty="0" err="1"/>
              <a:t>내쫓는다면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아들들은</a:t>
            </a:r>
            <a:r>
              <a:rPr dirty="0"/>
              <a:t> </a:t>
            </a:r>
            <a:r>
              <a:rPr dirty="0" err="1"/>
              <a:t>누구의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빌려</a:t>
            </a:r>
            <a:r>
              <a:rPr dirty="0"/>
              <a:t> </a:t>
            </a:r>
            <a:r>
              <a:rPr dirty="0" err="1"/>
              <a:t>귀신들을</a:t>
            </a:r>
            <a:r>
              <a:rPr dirty="0"/>
              <a:t> </a:t>
            </a:r>
            <a:r>
              <a:rPr dirty="0" err="1"/>
              <a:t>쫓아내느냐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그들이야말로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재판관이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85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I drive out demons by Beelzebub,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whom do your people drive them out?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then, they will be your judges.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영을</a:t>
            </a:r>
            <a:r>
              <a:rPr dirty="0"/>
              <a:t> </a:t>
            </a:r>
            <a:r>
              <a:rPr dirty="0" err="1"/>
              <a:t>힘입어</a:t>
            </a:r>
            <a:r>
              <a:rPr dirty="0"/>
              <a:t> </a:t>
            </a:r>
            <a:r>
              <a:rPr dirty="0" err="1"/>
              <a:t>귀신들을</a:t>
            </a:r>
            <a:r>
              <a:rPr dirty="0"/>
              <a:t> </a:t>
            </a:r>
            <a:r>
              <a:rPr dirty="0" err="1"/>
              <a:t>쫓아낸다면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나라가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온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858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I drive out demons by the Spirit of God,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kingdom of God has come upon you.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933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힘센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묶어</a:t>
            </a:r>
            <a:r>
              <a:rPr dirty="0"/>
              <a:t> </a:t>
            </a:r>
            <a:r>
              <a:rPr dirty="0" err="1"/>
              <a:t>놓지</a:t>
            </a:r>
            <a:r>
              <a:rPr dirty="0"/>
              <a:t> </a:t>
            </a:r>
            <a:r>
              <a:rPr dirty="0" err="1"/>
              <a:t>않고서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어떻게</a:t>
            </a:r>
            <a:r>
              <a:rPr dirty="0"/>
              <a:t> 그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물건을</a:t>
            </a:r>
            <a:r>
              <a:rPr dirty="0"/>
              <a:t> </a:t>
            </a:r>
            <a:r>
              <a:rPr dirty="0" err="1"/>
              <a:t>훔칠</a:t>
            </a:r>
            <a:r>
              <a:rPr dirty="0"/>
              <a:t> 수 </a:t>
            </a:r>
            <a:r>
              <a:rPr dirty="0" err="1"/>
              <a:t>있겠느냐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묶어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후에야</a:t>
            </a:r>
            <a:r>
              <a:rPr dirty="0"/>
              <a:t> 그 </a:t>
            </a:r>
            <a:r>
              <a:rPr dirty="0" err="1"/>
              <a:t>집을</a:t>
            </a:r>
            <a:r>
              <a:rPr dirty="0"/>
              <a:t> 털 수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72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"Or again, how can anyone enter a strong man's house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carry off his possessions unless he first ties up the strong man?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can rob his house.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280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다윗과</a:t>
            </a:r>
            <a:r>
              <a:rPr dirty="0"/>
              <a:t> 그 </a:t>
            </a:r>
            <a:r>
              <a:rPr dirty="0" err="1"/>
              <a:t>일행이</a:t>
            </a:r>
            <a:r>
              <a:rPr dirty="0"/>
              <a:t> </a:t>
            </a:r>
            <a:r>
              <a:rPr dirty="0" err="1"/>
              <a:t>굶주렸을</a:t>
            </a:r>
            <a:r>
              <a:rPr dirty="0"/>
              <a:t> 때 </a:t>
            </a:r>
            <a:r>
              <a:rPr dirty="0" err="1"/>
              <a:t>다윗이</a:t>
            </a:r>
            <a:r>
              <a:rPr dirty="0"/>
              <a:t> 한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읽어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150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answered, "Haven't you read what David did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and his companions were hungry?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“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반대하는</a:t>
            </a:r>
            <a:r>
              <a:rPr dirty="0"/>
              <a:t> </a:t>
            </a:r>
            <a:r>
              <a:rPr dirty="0" err="1"/>
              <a:t>사람이고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모으지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흩어</a:t>
            </a:r>
            <a:r>
              <a:rPr dirty="0"/>
              <a:t> </a:t>
            </a:r>
            <a:r>
              <a:rPr dirty="0" err="1"/>
              <a:t>버리는</a:t>
            </a:r>
            <a:r>
              <a:rPr dirty="0"/>
              <a:t> </a:t>
            </a:r>
            <a:r>
              <a:rPr dirty="0" err="1"/>
              <a:t>사람이다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473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who is not with me is against 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who does not gather with me scatters.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죄와</a:t>
            </a:r>
            <a:r>
              <a:rPr dirty="0"/>
              <a:t> </a:t>
            </a:r>
            <a:r>
              <a:rPr dirty="0" err="1"/>
              <a:t>신성</a:t>
            </a:r>
            <a:r>
              <a:rPr dirty="0"/>
              <a:t> </a:t>
            </a:r>
            <a:r>
              <a:rPr dirty="0" err="1"/>
              <a:t>모독하는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용서받겠지만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성령을</a:t>
            </a:r>
            <a:r>
              <a:rPr dirty="0"/>
              <a:t> </a:t>
            </a:r>
            <a:r>
              <a:rPr dirty="0" err="1"/>
              <a:t>모독하는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용서받지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711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 I tell you, every sin and blasphemy will be forgiven men,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blasphemy against the Spirit will not be forgiven.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03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인자를</a:t>
            </a:r>
            <a:r>
              <a:rPr dirty="0"/>
              <a:t> </a:t>
            </a:r>
            <a:r>
              <a:rPr dirty="0" err="1"/>
              <a:t>욕하는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용서받겠지만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성령을</a:t>
            </a:r>
            <a:r>
              <a:rPr dirty="0"/>
              <a:t> </a:t>
            </a:r>
            <a:r>
              <a:rPr dirty="0" err="1"/>
              <a:t>모독하는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이 </a:t>
            </a:r>
            <a:r>
              <a:rPr dirty="0" err="1"/>
              <a:t>세대와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세대에서도</a:t>
            </a:r>
            <a:r>
              <a:rPr dirty="0"/>
              <a:t> </a:t>
            </a:r>
            <a:r>
              <a:rPr dirty="0" err="1"/>
              <a:t>용서받지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90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Anyone who speaks a word against the Son of Man will be forgiven,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anyone who speaks against the Holy Spirit will not be forgiven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either in this age or in the age to come.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76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“</a:t>
            </a:r>
            <a:r>
              <a:rPr dirty="0" err="1"/>
              <a:t>나무가</a:t>
            </a:r>
            <a:r>
              <a:rPr dirty="0"/>
              <a:t> </a:t>
            </a:r>
            <a:r>
              <a:rPr dirty="0" err="1"/>
              <a:t>좋으면</a:t>
            </a:r>
            <a:r>
              <a:rPr dirty="0"/>
              <a:t> 그 </a:t>
            </a:r>
            <a:r>
              <a:rPr dirty="0" err="1"/>
              <a:t>열매도</a:t>
            </a:r>
            <a:r>
              <a:rPr dirty="0"/>
              <a:t> </a:t>
            </a:r>
            <a:r>
              <a:rPr dirty="0" err="1"/>
              <a:t>좋고</a:t>
            </a:r>
            <a:r>
              <a:rPr dirty="0"/>
              <a:t> </a:t>
            </a:r>
            <a:r>
              <a:rPr dirty="0" err="1"/>
              <a:t>나무가</a:t>
            </a:r>
            <a:r>
              <a:rPr dirty="0"/>
              <a:t> </a:t>
            </a:r>
            <a:r>
              <a:rPr dirty="0" err="1"/>
              <a:t>나쁘면</a:t>
            </a:r>
            <a:r>
              <a:rPr dirty="0"/>
              <a:t> 그 </a:t>
            </a:r>
            <a:r>
              <a:rPr dirty="0" err="1"/>
              <a:t>열매도</a:t>
            </a:r>
            <a:r>
              <a:rPr dirty="0"/>
              <a:t> </a:t>
            </a:r>
            <a:r>
              <a:rPr dirty="0" err="1"/>
              <a:t>나쁘다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나무는</a:t>
            </a:r>
            <a:r>
              <a:rPr dirty="0"/>
              <a:t> 그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보면</a:t>
            </a:r>
            <a:r>
              <a:rPr dirty="0"/>
              <a:t> 알 수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908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"Make a tree good and its fruit will be good,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make a tree bad and its fruit will be bad,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 tree is recognized by its fruit.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022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독사의</a:t>
            </a:r>
            <a:r>
              <a:rPr dirty="0"/>
              <a:t> </a:t>
            </a:r>
            <a:r>
              <a:rPr dirty="0" err="1"/>
              <a:t>자식들아</a:t>
            </a:r>
            <a:r>
              <a:rPr dirty="0"/>
              <a:t>!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악한데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말하겠느냐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차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입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흘러나오는</a:t>
            </a:r>
            <a:r>
              <a:rPr dirty="0"/>
              <a:t> </a:t>
            </a:r>
            <a:r>
              <a:rPr dirty="0" err="1"/>
              <a:t>법이다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288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brood of vipers, how can you who are evil say anything good?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out of the overflow of the heart the mouth speaks.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쌓았다가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내놓고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쌓았다가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내놓는다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507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good man brings good things out of the good stored up in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evil man brings evil things out of the evil stored up in him.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심판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함부로</a:t>
            </a:r>
            <a:r>
              <a:rPr dirty="0"/>
              <a:t> </a:t>
            </a:r>
            <a:r>
              <a:rPr dirty="0" err="1"/>
              <a:t>내뱉은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해명해야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429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tell you that men will have to give account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day of judgment for every careless word they have spoken.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83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네가</a:t>
            </a:r>
            <a:r>
              <a:rPr dirty="0"/>
              <a:t> 한 </a:t>
            </a:r>
            <a:r>
              <a:rPr dirty="0" err="1"/>
              <a:t>말로</a:t>
            </a:r>
            <a:r>
              <a:rPr dirty="0"/>
              <a:t> </a:t>
            </a:r>
            <a:r>
              <a:rPr dirty="0" err="1"/>
              <a:t>의롭다는</a:t>
            </a:r>
            <a:r>
              <a:rPr dirty="0"/>
              <a:t> </a:t>
            </a:r>
            <a:r>
              <a:rPr dirty="0" err="1"/>
              <a:t>판정을</a:t>
            </a:r>
            <a:r>
              <a:rPr dirty="0"/>
              <a:t> </a:t>
            </a:r>
            <a:r>
              <a:rPr dirty="0" err="1"/>
              <a:t>받기도</a:t>
            </a:r>
            <a:r>
              <a:rPr dirty="0"/>
              <a:t> </a:t>
            </a:r>
            <a:r>
              <a:rPr dirty="0" err="1"/>
              <a:t>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한 </a:t>
            </a:r>
            <a:r>
              <a:rPr dirty="0" err="1"/>
              <a:t>말로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있다는</a:t>
            </a:r>
            <a:r>
              <a:rPr dirty="0"/>
              <a:t> </a:t>
            </a:r>
            <a:r>
              <a:rPr dirty="0" err="1"/>
              <a:t>판정을</a:t>
            </a:r>
            <a:r>
              <a:rPr dirty="0"/>
              <a:t> </a:t>
            </a:r>
            <a:r>
              <a:rPr dirty="0" err="1"/>
              <a:t>받기도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331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by your words you will be acquitted,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by your words you will be condemned."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354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율법학자들이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선생님</a:t>
            </a:r>
            <a:r>
              <a:rPr dirty="0"/>
              <a:t>,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표적을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640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some of the Pharisees and teachers of the law said to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"Teacher, we want to see a miraculous sign from you."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950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“</a:t>
            </a:r>
            <a:r>
              <a:rPr dirty="0" err="1"/>
              <a:t>악하고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세대가</a:t>
            </a:r>
            <a:r>
              <a:rPr dirty="0"/>
              <a:t> </a:t>
            </a:r>
            <a:r>
              <a:rPr dirty="0" err="1"/>
              <a:t>표적을</a:t>
            </a:r>
            <a:r>
              <a:rPr dirty="0"/>
              <a:t> </a:t>
            </a:r>
            <a:r>
              <a:rPr dirty="0" err="1"/>
              <a:t>구하지만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요나의</a:t>
            </a:r>
            <a:r>
              <a:rPr dirty="0"/>
              <a:t> </a:t>
            </a:r>
            <a:r>
              <a:rPr dirty="0" err="1"/>
              <a:t>표적밖에는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줄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14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answered,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 wicked and adulterous generation asks for a miraculous sign!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none will be given it except the sign of the prophet Jonah.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65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제사장만</a:t>
            </a:r>
            <a:r>
              <a:rPr dirty="0"/>
              <a:t> </a:t>
            </a:r>
            <a:r>
              <a:rPr dirty="0" err="1"/>
              <a:t>먹게</a:t>
            </a:r>
            <a:r>
              <a:rPr dirty="0"/>
              <a:t> 돼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진설병을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먹고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일행에게도</a:t>
            </a:r>
            <a:r>
              <a:rPr dirty="0"/>
              <a:t> </a:t>
            </a:r>
            <a:r>
              <a:rPr dirty="0" err="1"/>
              <a:t>나누어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않았느냐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713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entered the house of God,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and his companions ate the consecrated bread </a:t>
            </a:r>
            <a:r>
              <a:rPr lang="en-US" altLang="ko-KR" dirty="0"/>
              <a:t>--</a:t>
            </a:r>
            <a:r>
              <a:rPr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which was not lawful for them to do, but only for the priests.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473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요나가</a:t>
            </a:r>
            <a:r>
              <a:rPr dirty="0"/>
              <a:t> 3일 </a:t>
            </a:r>
            <a:r>
              <a:rPr dirty="0" err="1"/>
              <a:t>밤낮을</a:t>
            </a:r>
            <a:r>
              <a:rPr dirty="0"/>
              <a:t> 큰 </a:t>
            </a:r>
            <a:r>
              <a:rPr dirty="0" err="1"/>
              <a:t>물고기</a:t>
            </a:r>
            <a:r>
              <a:rPr dirty="0"/>
              <a:t> </a:t>
            </a:r>
            <a:r>
              <a:rPr dirty="0" err="1"/>
              <a:t>뱃속에</a:t>
            </a:r>
            <a:r>
              <a:rPr dirty="0"/>
              <a:t> </a:t>
            </a:r>
            <a:r>
              <a:rPr dirty="0" err="1"/>
              <a:t>있었던</a:t>
            </a:r>
            <a:r>
              <a:rPr dirty="0"/>
              <a:t> </a:t>
            </a:r>
            <a:r>
              <a:rPr dirty="0" err="1"/>
              <a:t>것처럼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인자도</a:t>
            </a:r>
            <a:r>
              <a:rPr dirty="0"/>
              <a:t> 3일 </a:t>
            </a:r>
            <a:r>
              <a:rPr dirty="0" err="1"/>
              <a:t>밤낮을</a:t>
            </a:r>
            <a:r>
              <a:rPr dirty="0"/>
              <a:t> </a:t>
            </a:r>
            <a:r>
              <a:rPr dirty="0" err="1"/>
              <a:t>땅속에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252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as Jonah was three days and three nights in the belly of a huge fish,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Son of Man will be three days and three nights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heart of the earth.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심판</a:t>
            </a:r>
            <a:r>
              <a:rPr dirty="0"/>
              <a:t> </a:t>
            </a:r>
            <a:r>
              <a:rPr dirty="0" err="1"/>
              <a:t>때에</a:t>
            </a:r>
            <a:r>
              <a:rPr dirty="0"/>
              <a:t> </a:t>
            </a:r>
            <a:r>
              <a:rPr dirty="0" err="1"/>
              <a:t>니느웨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이 </a:t>
            </a:r>
            <a:r>
              <a:rPr dirty="0" err="1"/>
              <a:t>세대와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그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심판할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요나의</a:t>
            </a:r>
            <a:r>
              <a:rPr dirty="0"/>
              <a:t> </a:t>
            </a:r>
            <a:r>
              <a:rPr dirty="0" err="1"/>
              <a:t>선포를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회개했기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요나보다</a:t>
            </a:r>
            <a:r>
              <a:rPr dirty="0"/>
              <a:t> 더 큰 </a:t>
            </a:r>
            <a:r>
              <a:rPr dirty="0" err="1"/>
              <a:t>이가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518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men of Nineveh will stand up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judgment with this generation and condemn it;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repented at the preaching of Jonah,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now one greater than Jonah is here.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204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심판</a:t>
            </a:r>
            <a:r>
              <a:rPr dirty="0"/>
              <a:t> </a:t>
            </a:r>
            <a:r>
              <a:rPr dirty="0" err="1"/>
              <a:t>때에</a:t>
            </a:r>
            <a:r>
              <a:rPr dirty="0"/>
              <a:t> </a:t>
            </a: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여왕이</a:t>
            </a:r>
            <a:r>
              <a:rPr dirty="0"/>
              <a:t> 이 </a:t>
            </a:r>
            <a:r>
              <a:rPr dirty="0" err="1"/>
              <a:t>세대와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그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심판할</a:t>
            </a:r>
            <a:r>
              <a:rPr dirty="0"/>
              <a:t> </a:t>
            </a:r>
            <a:r>
              <a:rPr dirty="0" err="1"/>
              <a:t>것이다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여왕은</a:t>
            </a:r>
            <a:r>
              <a:rPr dirty="0"/>
              <a:t> </a:t>
            </a:r>
            <a:r>
              <a:rPr dirty="0" err="1"/>
              <a:t>솔로몬의</a:t>
            </a:r>
            <a:r>
              <a:rPr dirty="0"/>
              <a:t> </a:t>
            </a: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들으려고</a:t>
            </a:r>
            <a:r>
              <a:rPr dirty="0"/>
              <a:t> 땅 </a:t>
            </a:r>
            <a:r>
              <a:rPr dirty="0" err="1"/>
              <a:t>끝에서</a:t>
            </a:r>
            <a:r>
              <a:rPr dirty="0"/>
              <a:t> </a:t>
            </a:r>
            <a:r>
              <a:rPr dirty="0" err="1"/>
              <a:t>왔기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솔로몬보다</a:t>
            </a:r>
            <a:r>
              <a:rPr dirty="0"/>
              <a:t> 더 큰 </a:t>
            </a:r>
            <a:r>
              <a:rPr dirty="0" err="1"/>
              <a:t>이가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428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Queen of the South will rise at the judgment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this generation and condemn it;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she came from the ends of the earth to listen to Solomon's wisdom,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now one greater than Solomon is here.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/>
              <a:t>한 </a:t>
            </a: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귀신이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사람에게서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쉴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찾으려고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물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돌아다니다가</a:t>
            </a:r>
            <a:r>
              <a:rPr dirty="0"/>
              <a:t> </a:t>
            </a:r>
            <a:r>
              <a:rPr dirty="0" err="1"/>
              <a:t>끝내</a:t>
            </a:r>
            <a:r>
              <a:rPr dirty="0"/>
              <a:t> </a:t>
            </a:r>
            <a:r>
              <a:rPr dirty="0" err="1"/>
              <a:t>찾지</a:t>
            </a:r>
            <a:r>
              <a:rPr dirty="0"/>
              <a:t> </a:t>
            </a:r>
            <a:r>
              <a:rPr dirty="0" err="1"/>
              <a:t>못했다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885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an evil spirit comes out of a man,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goes through arid places seeking rest and does not find it.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1912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그 </a:t>
            </a: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귀신은</a:t>
            </a:r>
            <a:r>
              <a:rPr lang="en-US" altLang="ko-KR" dirty="0"/>
              <a:t> </a:t>
            </a:r>
            <a:r>
              <a:rPr dirty="0"/>
              <a:t>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나왔던</a:t>
            </a:r>
            <a:r>
              <a:rPr dirty="0"/>
              <a:t> </a:t>
            </a:r>
            <a:r>
              <a:rPr dirty="0" err="1"/>
              <a:t>집으로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돌아가야겠다’라고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가 </a:t>
            </a:r>
            <a:r>
              <a:rPr dirty="0" err="1"/>
              <a:t>보니</a:t>
            </a:r>
            <a:r>
              <a:rPr dirty="0"/>
              <a:t> 그 </a:t>
            </a:r>
            <a:r>
              <a:rPr dirty="0" err="1"/>
              <a:t>집은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비어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채로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깨끗이</a:t>
            </a:r>
            <a:r>
              <a:rPr dirty="0"/>
              <a:t> </a:t>
            </a:r>
            <a:r>
              <a:rPr dirty="0" err="1"/>
              <a:t>치워져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말끔히</a:t>
            </a:r>
            <a:r>
              <a:rPr dirty="0"/>
              <a:t> </a:t>
            </a:r>
            <a:r>
              <a:rPr dirty="0" err="1"/>
              <a:t>정돈돼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858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it says, `I will return to the house I left.'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it arrives,</a:t>
            </a:r>
            <a:r>
              <a:rPr lang="ko-KR" altLang="en-US" dirty="0"/>
              <a:t> </a:t>
            </a:r>
            <a:r>
              <a:rPr dirty="0"/>
              <a:t>it finds the house unoccupied,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swept clean and put in order.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귀신은</a:t>
            </a:r>
            <a:r>
              <a:rPr dirty="0"/>
              <a:t> </a:t>
            </a:r>
            <a:r>
              <a:rPr dirty="0" err="1"/>
              <a:t>나가서</a:t>
            </a:r>
            <a:r>
              <a:rPr lang="en-US" altLang="ko-KR" dirty="0"/>
              <a:t> </a:t>
            </a:r>
            <a:r>
              <a:rPr dirty="0" err="1"/>
              <a:t>자기보다</a:t>
            </a:r>
            <a:r>
              <a:rPr dirty="0"/>
              <a:t> 더 </a:t>
            </a:r>
            <a:r>
              <a:rPr dirty="0" err="1"/>
              <a:t>사악한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귀신들을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일곱이나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와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살았다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되면</a:t>
            </a:r>
            <a:r>
              <a:rPr dirty="0"/>
              <a:t> 그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마지막은</a:t>
            </a:r>
            <a:r>
              <a:rPr dirty="0"/>
              <a:t> </a:t>
            </a:r>
            <a:r>
              <a:rPr dirty="0" err="1"/>
              <a:t>처음보다</a:t>
            </a:r>
            <a:r>
              <a:rPr dirty="0"/>
              <a:t> </a:t>
            </a:r>
            <a:r>
              <a:rPr dirty="0" err="1"/>
              <a:t>훨씬</a:t>
            </a:r>
            <a:r>
              <a:rPr dirty="0"/>
              <a:t> 더 </a:t>
            </a:r>
            <a:r>
              <a:rPr dirty="0" err="1"/>
              <a:t>나빠질</a:t>
            </a:r>
            <a:r>
              <a:rPr dirty="0"/>
              <a:t> </a:t>
            </a:r>
            <a:r>
              <a:rPr dirty="0" err="1"/>
              <a:t>것이다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세대에도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7539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it goes and takes with it</a:t>
            </a:r>
            <a:r>
              <a:rPr lang="en-US" altLang="ko-KR" dirty="0"/>
              <a:t> </a:t>
            </a:r>
            <a:r>
              <a:rPr dirty="0"/>
              <a:t>seven other spirits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more wicked than itself,</a:t>
            </a:r>
            <a:r>
              <a:rPr lang="en-US" altLang="ko-KR" dirty="0"/>
              <a:t> </a:t>
            </a:r>
            <a:r>
              <a:rPr dirty="0"/>
              <a:t>and they go in and live there.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final condition of that man is worse than the first.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is how it will be with this wicked generation."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여전히</a:t>
            </a:r>
            <a:r>
              <a:rPr dirty="0"/>
              <a:t> </a:t>
            </a:r>
            <a:r>
              <a:rPr dirty="0" err="1"/>
              <a:t>말씀하고</a:t>
            </a:r>
            <a:r>
              <a:rPr dirty="0"/>
              <a:t> </a:t>
            </a:r>
            <a:r>
              <a:rPr dirty="0" err="1"/>
              <a:t>계실</a:t>
            </a:r>
            <a:r>
              <a:rPr dirty="0"/>
              <a:t> 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어머니와</a:t>
            </a:r>
            <a:r>
              <a:rPr dirty="0"/>
              <a:t> </a:t>
            </a:r>
            <a:r>
              <a:rPr dirty="0" err="1"/>
              <a:t>형제들이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말하려고</a:t>
            </a:r>
            <a:r>
              <a:rPr dirty="0"/>
              <a:t> </a:t>
            </a:r>
            <a:r>
              <a:rPr dirty="0" err="1"/>
              <a:t>밖에</a:t>
            </a:r>
            <a:r>
              <a:rPr dirty="0"/>
              <a:t> 서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50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Jesus was still talking to the crowd,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mother and brothers stood outside, wanting to speak to him.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516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“</a:t>
            </a: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선생님의</a:t>
            </a:r>
            <a:r>
              <a:rPr dirty="0"/>
              <a:t> </a:t>
            </a:r>
            <a:r>
              <a:rPr dirty="0" err="1"/>
              <a:t>어머니와</a:t>
            </a:r>
            <a:r>
              <a:rPr dirty="0"/>
              <a:t> </a:t>
            </a:r>
            <a:r>
              <a:rPr dirty="0" err="1"/>
              <a:t>형제들이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선생님께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있다며</a:t>
            </a:r>
            <a:r>
              <a:rPr dirty="0"/>
              <a:t> </a:t>
            </a:r>
            <a:r>
              <a:rPr dirty="0" err="1"/>
              <a:t>밖에</a:t>
            </a:r>
            <a:r>
              <a:rPr dirty="0"/>
              <a:t> 서 </a:t>
            </a:r>
            <a:r>
              <a:rPr dirty="0" err="1"/>
              <a:t>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57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Someone told him, "Your mother and brothers are standing outside,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wanting to speak to you."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536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누가</a:t>
            </a:r>
            <a:r>
              <a:rPr dirty="0"/>
              <a:t> 내 </a:t>
            </a:r>
            <a:r>
              <a:rPr dirty="0" err="1"/>
              <a:t>어머니이고</a:t>
            </a:r>
            <a:r>
              <a:rPr dirty="0"/>
              <a:t> 내 </a:t>
            </a:r>
            <a:r>
              <a:rPr dirty="0" err="1"/>
              <a:t>형제들이냐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990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replied to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 is my mother, and who are my brothers?"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내밀어</a:t>
            </a:r>
            <a:r>
              <a:rPr dirty="0"/>
              <a:t> </a:t>
            </a:r>
            <a:r>
              <a:rPr dirty="0" err="1"/>
              <a:t>제자들을</a:t>
            </a:r>
            <a:r>
              <a:rPr dirty="0"/>
              <a:t> </a:t>
            </a:r>
            <a:r>
              <a:rPr dirty="0" err="1"/>
              <a:t>가리키며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보라</a:t>
            </a:r>
            <a:r>
              <a:rPr dirty="0"/>
              <a:t>. 내 </a:t>
            </a:r>
            <a:r>
              <a:rPr dirty="0" err="1"/>
              <a:t>어머니이고</a:t>
            </a:r>
            <a:r>
              <a:rPr dirty="0"/>
              <a:t> 내 </a:t>
            </a:r>
            <a:r>
              <a:rPr dirty="0" err="1"/>
              <a:t>형제들이다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717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Pointing to his disciples, he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"Here are my mother and my brothers.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589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“또 </a:t>
            </a:r>
            <a:r>
              <a:rPr dirty="0" err="1"/>
              <a:t>제사장들이</a:t>
            </a:r>
            <a:r>
              <a:rPr dirty="0"/>
              <a:t> </a:t>
            </a:r>
            <a:r>
              <a:rPr dirty="0" err="1"/>
              <a:t>안식일에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안식일을</a:t>
            </a:r>
            <a:r>
              <a:rPr dirty="0"/>
              <a:t> </a:t>
            </a:r>
            <a:r>
              <a:rPr dirty="0" err="1"/>
              <a:t>어겨도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않는다는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율법에서</a:t>
            </a:r>
            <a:r>
              <a:rPr dirty="0"/>
              <a:t> </a:t>
            </a:r>
            <a:r>
              <a:rPr dirty="0" err="1"/>
              <a:t>읽어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826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haven't you read in the Law that on the Sabbath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priests in the temple desecrate the day and yet are innocent?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50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내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형제요</a:t>
            </a:r>
            <a:r>
              <a:rPr dirty="0"/>
              <a:t>, </a:t>
            </a:r>
            <a:r>
              <a:rPr dirty="0" err="1"/>
              <a:t>자매요</a:t>
            </a:r>
            <a:r>
              <a:rPr dirty="0"/>
              <a:t>, </a:t>
            </a:r>
            <a:r>
              <a:rPr dirty="0" err="1"/>
              <a:t>어머니다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642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whoever does the will of my Father in heaven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my brother and sister and mother."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내가 너희에게 말한다. 성전보다 더 큰 이가 여기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tell you that one greater than the temple is here.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990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원하는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제사가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자비다’라고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말씀의</a:t>
            </a:r>
            <a:r>
              <a:rPr dirty="0"/>
              <a:t> </a:t>
            </a:r>
            <a:r>
              <a:rPr dirty="0" err="1"/>
              <a:t>뜻을</a:t>
            </a:r>
            <a:r>
              <a:rPr lang="ko-KR" altLang="en-US"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알았다면</a:t>
            </a:r>
            <a:endParaRPr lang="ko-KR" alt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너희가 죄 없는 사람들을 정죄하지 않았을 것이다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454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had known what these words mean, `I desire mercy, not sacrifice,'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would not have condemned the innocent.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인자는 안식일의 주인이다.”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the Son of Man is Lord of the Sabbath."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예수는 그 곳을 떠나 유대 사람의 회당으로 들어가셨습니다.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Going on from that place, he went into their synagogue,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2491</Words>
  <Application>Microsoft Office PowerPoint</Application>
  <PresentationFormat>와이드스크린</PresentationFormat>
  <Paragraphs>277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130</cp:revision>
  <dcterms:created xsi:type="dcterms:W3CDTF">2019-02-17T10:11:46Z</dcterms:created>
  <dcterms:modified xsi:type="dcterms:W3CDTF">2022-09-16T05:29:07Z</dcterms:modified>
</cp:coreProperties>
</file>