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그날 예수께서 집에서 나와 호숫가에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same day Jesus went out of the house and sat by the lake.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5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말씀하십니까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1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came to him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speak to the people in parables?"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너희에게는</a:t>
            </a:r>
            <a:r>
              <a:rPr dirty="0"/>
              <a:t> </a:t>
            </a:r>
            <a:r>
              <a:rPr dirty="0" err="1"/>
              <a:t>하늘나라의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허락됐으나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2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"The knowledge of the secrets of the kingdom of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given to you, but not to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받아서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풍성해질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가지지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것마저</a:t>
            </a:r>
            <a:r>
              <a:rPr dirty="0"/>
              <a:t> </a:t>
            </a:r>
            <a:r>
              <a:rPr dirty="0" err="1"/>
              <a:t>빼앗길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9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has will be given more, and he will have an abundance.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not have, even what he has will be taken from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이유는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76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I speak to them in parables: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seeing, they do not see;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hearing, they do not hear or understand.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이사야의</a:t>
            </a:r>
            <a:r>
              <a:rPr dirty="0"/>
              <a:t> </a:t>
            </a:r>
            <a:r>
              <a:rPr dirty="0" err="1"/>
              <a:t>예언이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이루어지는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보기는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04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them is fulfilled the prophecy of Isaiah: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will be ever hearing but never understanding;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ever seeing but never perceiving.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이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굳어져서</a:t>
            </a:r>
            <a:r>
              <a:rPr dirty="0"/>
              <a:t> </a:t>
            </a:r>
            <a:r>
              <a:rPr dirty="0" err="1"/>
              <a:t>귀는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감겨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돌아서지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people's heart has become calloused;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hardly hear with their ears, and they have closed their eyes.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Otherwise they might see with their eyes, hear with their 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understand with their hearts and turn, and I would heal them.'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볼 수 </a:t>
            </a:r>
            <a:r>
              <a:rPr dirty="0" err="1"/>
              <a:t>있으니</a:t>
            </a:r>
            <a:r>
              <a:rPr lang="en-US" altLang="ko-KR"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귀는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수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5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blessed are your eyes because they see,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ears because they hear.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보려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들으려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6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 the truth,</a:t>
            </a:r>
            <a:r>
              <a:rPr lang="en-US" altLang="ko-KR" dirty="0"/>
              <a:t> </a:t>
            </a:r>
            <a:r>
              <a:rPr dirty="0"/>
              <a:t>many prophets and righteous men</a:t>
            </a:r>
            <a:r>
              <a:rPr lang="en-US" altLang="ko-KR" dirty="0"/>
              <a:t> </a:t>
            </a:r>
            <a:r>
              <a:rPr dirty="0"/>
              <a:t>longed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see what you see but did not see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hear what you hear but did not hear 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이제 씨 뿌리는 사람의 비유를 들어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"Listen then to what the parable of the sower means: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하늘나라에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뿌려진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씨와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6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anyone hears the message about the kingdom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understand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evil one comes and snatches away what was sown in his heart.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seed sown along the path.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주위로</a:t>
            </a:r>
            <a:r>
              <a:rPr dirty="0"/>
              <a:t> </a:t>
            </a:r>
            <a:r>
              <a:rPr dirty="0" err="1"/>
              <a:t>모여들었기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en-US" altLang="ko-KR"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앉으셨고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호숫가에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9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large crowds gathered around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got into a boat and sat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all the people stood on the shore.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돌밭에 떨어진 씨는 말씀을 듣자마자 기쁨으로 받아들이지만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5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received the seed that fell on rocky places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man</a:t>
            </a:r>
            <a:r>
              <a:rPr lang="en-US" altLang="ko-KR" dirty="0"/>
              <a:t> </a:t>
            </a:r>
            <a:r>
              <a:rPr dirty="0"/>
              <a:t>who hears the word and at once receives it with joy.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오래가지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고난이나</a:t>
            </a:r>
            <a:r>
              <a:rPr dirty="0"/>
              <a:t> </a:t>
            </a:r>
            <a:r>
              <a:rPr dirty="0" err="1"/>
              <a:t>핍박이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곧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since he has no root, he lasts only a short time.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trouble or persecution comes because of the 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quickly falls away.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또 </a:t>
            </a:r>
            <a:r>
              <a:rPr dirty="0" err="1"/>
              <a:t>가시덤불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들었지만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걱정과</a:t>
            </a:r>
            <a:r>
              <a:rPr dirty="0"/>
              <a:t> </a:t>
            </a:r>
            <a:r>
              <a:rPr dirty="0" err="1"/>
              <a:t>돈의</a:t>
            </a:r>
            <a:r>
              <a:rPr dirty="0"/>
              <a:t> </a:t>
            </a:r>
            <a:r>
              <a:rPr dirty="0" err="1"/>
              <a:t>유혹이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received the seed that fell among the thorns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man who hears the 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worries of this life and the deceitfulness of wealth choke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making it unfruitful.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깨닫는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맺어</a:t>
            </a:r>
            <a:r>
              <a:rPr dirty="0"/>
              <a:t> 100배, 60배, 30배 </a:t>
            </a:r>
            <a:r>
              <a:rPr dirty="0" err="1"/>
              <a:t>결실을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one who received the seed that fell on good soil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the man who hears the word and understands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produces a crop, yielding a hundred, sixty or thirty times what was sown."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비유할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told them another parable: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heaven is like a man who sowed good seed in his field.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원수가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밀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가라지를</a:t>
            </a:r>
            <a:r>
              <a:rPr dirty="0"/>
              <a:t> </a:t>
            </a:r>
            <a:r>
              <a:rPr dirty="0" err="1"/>
              <a:t>뿌리고</a:t>
            </a:r>
            <a:r>
              <a:rPr dirty="0"/>
              <a:t> </a:t>
            </a:r>
            <a:r>
              <a:rPr dirty="0" err="1"/>
              <a:t>도망갔다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while everyone was sleeping,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enemy came and sowed weeds among the wheat, and went away.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밀이 줄기가 나서 열매를 맺을 때에 가라지도 보였다.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5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wheat sprouted and formed heads,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weeds also appeared.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028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주인님께서는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저 </a:t>
            </a:r>
            <a:r>
              <a:rPr dirty="0" err="1"/>
              <a:t>가라지가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생겨났습니까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0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owner's servants came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`Sir, didn't you sow good seed in your field?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then did the weeds come from?'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‘</a:t>
            </a:r>
            <a:r>
              <a:rPr dirty="0" err="1"/>
              <a:t>원수가</a:t>
            </a:r>
            <a:r>
              <a:rPr dirty="0"/>
              <a:t> 한 </a:t>
            </a:r>
            <a:r>
              <a:rPr dirty="0" err="1"/>
              <a:t>짓이다</a:t>
            </a:r>
            <a:r>
              <a:rPr dirty="0"/>
              <a:t>.’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‘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가라지를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버릴까요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 enemy did this,' he replied. 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servants asked him, `Do you want us to go and pull them up?'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주인이 대답했다. ‘아니다. 가라지를 뽑다가 밀까지 뽑을 수 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"`No,' he answered, `because while you are pulling the weeds,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root up the wheat with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“한 </a:t>
            </a:r>
            <a:r>
              <a:rPr dirty="0" err="1"/>
              <a:t>농부가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심으러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7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told them many things in parables, saying: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farmer went out to sow his seed.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둘 다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자라도록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일꾼들에게</a:t>
            </a:r>
            <a:r>
              <a:rPr dirty="0"/>
              <a:t>,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가라지를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단으로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밀은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내 </a:t>
            </a:r>
            <a:r>
              <a:rPr dirty="0" err="1"/>
              <a:t>곳간에</a:t>
            </a:r>
            <a:r>
              <a:rPr dirty="0"/>
              <a:t> </a:t>
            </a:r>
            <a:r>
              <a:rPr dirty="0" err="1"/>
              <a:t>거두어들이라고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76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both grow together until the harvest.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 will tell the harvesters: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collect the weeds and tie them in bundles to be burned;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gather the wheat and bring it into my barn.'"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심어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겨자씨와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0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 another parable: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heaven is like a mustard seed,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 man took and planted in his field.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겨자씨는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씨앗들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씨앗이지만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자라면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풀보다</a:t>
            </a:r>
            <a:r>
              <a:rPr dirty="0"/>
              <a:t> 더 </a:t>
            </a:r>
            <a:r>
              <a:rPr dirty="0" err="1"/>
              <a:t>커져서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새들이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</a:t>
            </a:r>
            <a:r>
              <a:rPr dirty="0" err="1"/>
              <a:t>가지에</a:t>
            </a:r>
            <a:r>
              <a:rPr dirty="0"/>
              <a:t> </a:t>
            </a:r>
            <a:r>
              <a:rPr dirty="0" err="1"/>
              <a:t>깃들게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it is the smallest of all your seeds,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it grows, it is the largest of garden plants and becomes a tree,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birds of the air come and perch in its branches."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1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예수는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밀가루</a:t>
            </a:r>
            <a:r>
              <a:rPr dirty="0"/>
              <a:t> 3사톤에 </a:t>
            </a:r>
            <a:r>
              <a:rPr dirty="0" err="1"/>
              <a:t>섞어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부풀게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누룩과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31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 still another parable: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heaven is like yeast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 woman took and mixed into a large amount of flour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it worked all through the dough."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비유가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말씀도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spoke all these things to the crowd in parables;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say anything to them without using a parable.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이루시려는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창조된</a:t>
            </a:r>
            <a:r>
              <a:rPr dirty="0"/>
              <a:t> </a:t>
            </a:r>
            <a:r>
              <a:rPr dirty="0" err="1"/>
              <a:t>이래로</a:t>
            </a:r>
            <a:r>
              <a:rPr dirty="0"/>
              <a:t> </a:t>
            </a:r>
            <a:r>
              <a:rPr dirty="0" err="1"/>
              <a:t>감추어진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was fulfilled what was spoken through the prophet: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open my mouth in parables,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utter things hidden since the creation of the world."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밭에</a:t>
            </a:r>
            <a:r>
              <a:rPr dirty="0"/>
              <a:t> 난 </a:t>
            </a:r>
            <a:r>
              <a:rPr dirty="0" err="1"/>
              <a:t>가라지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left the crowd and went into the house.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came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"Explain to us the parable of the weeds in the field."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93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인자다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3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one who sowed the good seed is the Son of Man.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밭은</a:t>
            </a:r>
            <a:r>
              <a:rPr dirty="0"/>
              <a:t> </a:t>
            </a:r>
            <a:r>
              <a:rPr dirty="0" err="1"/>
              <a:t>세상이고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하늘나라의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가라지는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아들들이고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field is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good seed stands for the sons of the kingdom.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weeds are the sons of the evil one,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가라지를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</a:t>
            </a:r>
            <a:r>
              <a:rPr dirty="0" err="1"/>
              <a:t>원수는</a:t>
            </a:r>
            <a:r>
              <a:rPr dirty="0"/>
              <a:t> </a:t>
            </a:r>
            <a:r>
              <a:rPr dirty="0" err="1"/>
              <a:t>마귀다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끝이며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일꾼은</a:t>
            </a:r>
            <a:r>
              <a:rPr dirty="0"/>
              <a:t> </a:t>
            </a:r>
            <a:r>
              <a:rPr dirty="0" err="1"/>
              <a:t>천사들이다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9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enemy who sows them is the devil.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harvest is the end of the age, and the harvesters are angels.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뿌리는데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떨어져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쪼아</a:t>
            </a:r>
            <a:r>
              <a:rPr dirty="0"/>
              <a:t> </a:t>
            </a:r>
            <a:r>
              <a:rPr dirty="0" err="1"/>
              <a:t>먹었다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0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scattering the seed, some fell along the path,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birds came and ate it up.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가라지가 뽑혀 불태워지듯이 세상의 끝에도 그렇게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2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the weeds are pulled up and burned in the fire,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it will be at the end of the age.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보내면</a:t>
            </a:r>
            <a:r>
              <a:rPr lang="en-US" altLang="ko-KR" dirty="0"/>
              <a:t> </a:t>
            </a:r>
            <a:r>
              <a:rPr dirty="0" err="1"/>
              <a:t>천사들은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그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가려내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5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will send out his angels,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weed out of his kingdom everything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causes sin and all who do evil.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불 </a:t>
            </a:r>
            <a:r>
              <a:rPr dirty="0" err="1"/>
              <a:t>아궁이에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throw them into the fiery furnace,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의인들은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해같이</a:t>
            </a:r>
            <a:r>
              <a:rPr dirty="0"/>
              <a:t> </a:t>
            </a:r>
            <a:r>
              <a:rPr dirty="0" err="1"/>
              <a:t>빛날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righteous will shine like the sun in the kingdom of their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ears, let him hear.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“</a:t>
            </a:r>
            <a:r>
              <a:rPr dirty="0" err="1"/>
              <a:t>하늘나라는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보물과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발견하고는</a:t>
            </a:r>
            <a:r>
              <a:rPr dirty="0"/>
              <a:t> </a:t>
            </a:r>
            <a:r>
              <a:rPr dirty="0" err="1"/>
              <a:t>감추어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돌아가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팔아서</a:t>
            </a:r>
            <a:r>
              <a:rPr dirty="0"/>
              <a:t> 그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kingdom of heaven is like treasure hidden in a field.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man found it, he hid it again, and then in his joy went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sold all he had and bought that field.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또 하늘나라는 좋은 진주를 찾아다니는 상인과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"Again, the kingdom of heaven is like a merchant looking for fine pearls.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진주를</a:t>
            </a:r>
            <a:r>
              <a:rPr dirty="0"/>
              <a:t> </a:t>
            </a:r>
            <a:r>
              <a:rPr dirty="0" err="1"/>
              <a:t>발견하고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팔아서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산다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found one of great value,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away and sold everything he had and bought it.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“또한 하늘나라는 바다에 던져 온갖 물고기를 잡는 그물과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2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"Once again, the kingdom of heaven is like a net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let down into the lake and caught all kinds of fish.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그물이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차면</a:t>
            </a:r>
            <a:r>
              <a:rPr dirty="0"/>
              <a:t> </a:t>
            </a:r>
            <a:r>
              <a:rPr dirty="0" err="1"/>
              <a:t>어부들은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끌어내고는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고기는</a:t>
            </a:r>
            <a:r>
              <a:rPr dirty="0"/>
              <a:t> </a:t>
            </a:r>
            <a:r>
              <a:rPr dirty="0" err="1"/>
              <a:t>바구니에</a:t>
            </a:r>
            <a:r>
              <a:rPr dirty="0"/>
              <a:t> </a:t>
            </a:r>
            <a:r>
              <a:rPr dirty="0" err="1"/>
              <a:t>담고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고기는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3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was full, the fishermen pulled it up on the shore.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sat down and collected the good fish in baskets,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threw the bad away.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끝도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의인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가려내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it will be at the end of the age.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angels will come and separate the wicked from the righteous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어떤 씨는 흙이 많지 않은 돌밭에 떨어져 흙이 얕아 싹이 곧 나왔으나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fell on rocky places, where it did not have much soil.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sprang up quickly, because the soil was shallow.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불 </a:t>
            </a:r>
            <a:r>
              <a:rPr dirty="0" err="1"/>
              <a:t>아궁이에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 them into the fiery furnace,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16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깨달았느냐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“예”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38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understood all these things?" Jesus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they replied.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9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하늘나라의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율법학자는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오래된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창고에서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집주인과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</a:t>
            </a:r>
            <a:r>
              <a:rPr lang="en-US" altLang="ko-KR" dirty="0"/>
              <a:t> </a:t>
            </a:r>
            <a:r>
              <a:rPr dirty="0"/>
              <a:t>"Therefore every teacher of the 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been instructed about the kingdom of heaven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like the owner of a house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brings out of his storeroom</a:t>
            </a:r>
            <a:r>
              <a:rPr lang="en-US" altLang="ko-KR" dirty="0"/>
              <a:t> </a:t>
            </a:r>
            <a:r>
              <a:rPr dirty="0"/>
              <a:t>new treasures as well as old."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예수께서 이런 비유들을 끝마친 후에 그곳을 떠나셔서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Jesus had finished these parables, he moved on from there.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지혜와</a:t>
            </a:r>
            <a:r>
              <a:rPr lang="en-US" altLang="ko-KR"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났느냐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6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to his hometown,</a:t>
            </a:r>
            <a:r>
              <a:rPr lang="en-US" altLang="ko-KR" dirty="0"/>
              <a:t> </a:t>
            </a:r>
            <a:r>
              <a:rPr dirty="0"/>
              <a:t>he began teaching the people in their synagogue,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amazed.</a:t>
            </a:r>
            <a:r>
              <a:rPr lang="en-US" altLang="ko-KR" dirty="0"/>
              <a:t> </a:t>
            </a:r>
            <a:r>
              <a:rPr dirty="0"/>
              <a:t>"Where did this man get this wisdom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miraculous powers?"</a:t>
            </a:r>
            <a:r>
              <a:rPr lang="en-US" altLang="ko-KR" dirty="0"/>
              <a:t> </a:t>
            </a:r>
            <a:r>
              <a:rPr dirty="0"/>
              <a:t>they asked.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한낱</a:t>
            </a:r>
            <a:r>
              <a:rPr dirty="0"/>
              <a:t> </a:t>
            </a:r>
            <a:r>
              <a:rPr dirty="0" err="1"/>
              <a:t>목수의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마리아이고</a:t>
            </a:r>
            <a:r>
              <a:rPr dirty="0"/>
              <a:t> </a:t>
            </a:r>
            <a:r>
              <a:rPr dirty="0" err="1"/>
              <a:t>동생들은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요셉과</a:t>
            </a:r>
            <a:r>
              <a:rPr dirty="0"/>
              <a:t> </a:t>
            </a:r>
            <a:r>
              <a:rPr dirty="0" err="1"/>
              <a:t>시몬과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4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"Isn't this the carpenter's son?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Isn't his mother's name Mary,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aren't his brothers James, Joseph, Simon and Judas?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9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그 </a:t>
            </a:r>
            <a:r>
              <a:rPr dirty="0" err="1"/>
              <a:t>누이들도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얻었는가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Aren't all his sisters with us?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then did this man get all these things?"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배척했습니다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</a:t>
            </a:r>
            <a:r>
              <a:rPr dirty="0" err="1"/>
              <a:t>예언자는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고향과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집에서만은</a:t>
            </a:r>
            <a:r>
              <a:rPr dirty="0"/>
              <a:t> </a:t>
            </a:r>
            <a:r>
              <a:rPr dirty="0" err="1"/>
              <a:t>배척당하는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took offense at him.</a:t>
            </a:r>
            <a:r>
              <a:rPr lang="en-US" altLang="ko-KR" dirty="0"/>
              <a:t> </a:t>
            </a:r>
            <a:r>
              <a:rPr dirty="0"/>
              <a:t>But 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"Only in his hometown and in his own house is a prophet without honor."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19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 not do many miracles there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their lack of faith.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해가 뜨자 그 싹은 시들어 버리고 뿌리가 없어서 말라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sun came up, the plants were scorched,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withered because they had no root.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가시덤불에</a:t>
            </a:r>
            <a:r>
              <a:rPr dirty="0"/>
              <a:t> </a:t>
            </a:r>
            <a:r>
              <a:rPr dirty="0" err="1"/>
              <a:t>떨어졌는데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가시덤불이</a:t>
            </a:r>
            <a:r>
              <a:rPr dirty="0"/>
              <a:t> </a:t>
            </a:r>
            <a:r>
              <a:rPr dirty="0" err="1"/>
              <a:t>자라</a:t>
            </a:r>
            <a:r>
              <a:rPr dirty="0"/>
              <a:t> </a:t>
            </a:r>
            <a:r>
              <a:rPr dirty="0" err="1"/>
              <a:t>무성해져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0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seed fell among thorns,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grew up and choked the plants.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어떤 씨는 좋은 땅에 떨어져 100배, 60배, 30배 열매 맺었다.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5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other seed fell on good soil,</a:t>
            </a:r>
            <a:r>
              <a:rPr lang="en-US" altLang="ko-KR" dirty="0"/>
              <a:t> </a:t>
            </a:r>
            <a:r>
              <a:rPr dirty="0"/>
              <a:t>where it produced a crop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hundred, sixty or thirty times what was sown.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귀 있는 사람은 들으라.”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has ears, let him hear."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2823</Words>
  <Application>Microsoft Office PowerPoint</Application>
  <PresentationFormat>와이드스크린</PresentationFormat>
  <Paragraphs>317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2022-09-16T05:54:50Z</dcterms:modified>
</cp:coreProperties>
</file>