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그때에 분봉왕 헤롯이 예수의 소문을 듣고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At that time Herod the tetrarch heard the reports about Jesus,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헤롯은 사람을 보내어 감옥에서 요한의 목을 베게 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had John beheaded in the prison.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요한의</a:t>
            </a:r>
            <a:r>
              <a:rPr dirty="0"/>
              <a:t> </a:t>
            </a:r>
            <a:r>
              <a:rPr dirty="0" err="1"/>
              <a:t>머리를</a:t>
            </a:r>
            <a:r>
              <a:rPr dirty="0"/>
              <a:t> </a:t>
            </a:r>
            <a:r>
              <a:rPr dirty="0" err="1"/>
              <a:t>쟁반에</a:t>
            </a:r>
            <a:r>
              <a:rPr dirty="0"/>
              <a:t> </a:t>
            </a:r>
            <a:r>
              <a:rPr dirty="0" err="1"/>
              <a:t>담아</a:t>
            </a:r>
            <a:r>
              <a:rPr dirty="0"/>
              <a:t> </a:t>
            </a:r>
            <a:r>
              <a:rPr dirty="0" err="1"/>
              <a:t>소녀에게</a:t>
            </a:r>
            <a:r>
              <a:rPr dirty="0"/>
              <a:t> </a:t>
            </a:r>
            <a:r>
              <a:rPr dirty="0" err="1"/>
              <a:t>주자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소녀는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어머니에게</a:t>
            </a:r>
            <a:r>
              <a:rPr dirty="0"/>
              <a:t> </a:t>
            </a:r>
            <a:r>
              <a:rPr dirty="0" err="1"/>
              <a:t>가져갔습니다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128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head was brought in on a platter and given to the girl,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carried it to her mother.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48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요한의</a:t>
            </a:r>
            <a:r>
              <a:rPr dirty="0"/>
              <a:t> </a:t>
            </a: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시체를</a:t>
            </a:r>
            <a:r>
              <a:rPr dirty="0"/>
              <a:t> </a:t>
            </a:r>
            <a:r>
              <a:rPr dirty="0" err="1"/>
              <a:t>가져다가</a:t>
            </a:r>
            <a:r>
              <a:rPr dirty="0"/>
              <a:t> </a:t>
            </a:r>
            <a:r>
              <a:rPr dirty="0" err="1"/>
              <a:t>묻고</a:t>
            </a:r>
            <a:r>
              <a:rPr dirty="0"/>
              <a:t> </a:t>
            </a:r>
            <a:r>
              <a:rPr dirty="0" err="1"/>
              <a:t>나서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이 </a:t>
            </a:r>
            <a:r>
              <a:rPr dirty="0" err="1"/>
              <a:t>사실을</a:t>
            </a:r>
            <a:r>
              <a:rPr dirty="0"/>
              <a:t> </a:t>
            </a:r>
            <a:r>
              <a:rPr dirty="0" err="1"/>
              <a:t>알렸습니다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973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John's disciples came and took his body and buried it.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went and told Jesus.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이 </a:t>
            </a:r>
            <a:r>
              <a:rPr dirty="0" err="1"/>
              <a:t>소식을</a:t>
            </a:r>
            <a:r>
              <a:rPr dirty="0"/>
              <a:t> </a:t>
            </a:r>
            <a:r>
              <a:rPr dirty="0" err="1"/>
              <a:t>들은</a:t>
            </a:r>
            <a:r>
              <a:rPr dirty="0"/>
              <a:t> </a:t>
            </a: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배를</a:t>
            </a:r>
            <a:r>
              <a:rPr dirty="0"/>
              <a:t> </a:t>
            </a:r>
            <a:r>
              <a:rPr dirty="0" err="1"/>
              <a:t>타고</a:t>
            </a:r>
            <a:r>
              <a:rPr dirty="0"/>
              <a:t> </a:t>
            </a:r>
            <a:r>
              <a:rPr dirty="0" err="1"/>
              <a:t>조용히</a:t>
            </a:r>
            <a:r>
              <a:rPr dirty="0"/>
              <a:t> </a:t>
            </a:r>
            <a:r>
              <a:rPr dirty="0" err="1"/>
              <a:t>외딴</a:t>
            </a:r>
            <a:r>
              <a:rPr dirty="0"/>
              <a:t> </a:t>
            </a:r>
            <a:r>
              <a:rPr dirty="0" err="1"/>
              <a:t>곳으로</a:t>
            </a:r>
            <a:r>
              <a:rPr dirty="0"/>
              <a:t> </a:t>
            </a:r>
            <a:r>
              <a:rPr dirty="0" err="1"/>
              <a:t>가셨습니다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사람들이</a:t>
            </a:r>
            <a:r>
              <a:rPr dirty="0"/>
              <a:t> 이 </a:t>
            </a:r>
            <a:r>
              <a:rPr dirty="0" err="1"/>
              <a:t>소문을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마을에서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걸어서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따라갔습니다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173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Jesus heard what had happened,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withdrew by boat privately to a solitary place.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Hearing of this, the crowds followed him on foot from the towns.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도착해서</a:t>
            </a:r>
            <a:r>
              <a:rPr dirty="0"/>
              <a:t> </a:t>
            </a:r>
            <a:r>
              <a:rPr dirty="0" err="1"/>
              <a:t>보시니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무리가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여기시고</a:t>
            </a:r>
            <a:r>
              <a:rPr dirty="0"/>
              <a:t> </a:t>
            </a:r>
            <a:r>
              <a:rPr dirty="0" err="1"/>
              <a:t>아픈</a:t>
            </a:r>
            <a:r>
              <a:rPr dirty="0"/>
              <a:t> </a:t>
            </a:r>
            <a:r>
              <a:rPr dirty="0" err="1"/>
              <a:t>곳을</a:t>
            </a:r>
            <a:r>
              <a:rPr dirty="0"/>
              <a:t> </a:t>
            </a:r>
            <a:r>
              <a:rPr dirty="0" err="1"/>
              <a:t>고쳐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116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Jesus landed and saw a large crowd,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had compassion on them and healed their sick.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39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저녁때가</a:t>
            </a:r>
            <a:r>
              <a:rPr dirty="0"/>
              <a:t> </a:t>
            </a:r>
            <a:r>
              <a:rPr dirty="0" err="1"/>
              <a:t>되자</a:t>
            </a:r>
            <a:r>
              <a:rPr dirty="0"/>
              <a:t>, </a:t>
            </a: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다가와서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이곳은</a:t>
            </a:r>
            <a:r>
              <a:rPr dirty="0"/>
              <a:t> </a:t>
            </a:r>
            <a:r>
              <a:rPr dirty="0" err="1"/>
              <a:t>외딴</a:t>
            </a:r>
            <a:r>
              <a:rPr dirty="0"/>
              <a:t> </a:t>
            </a:r>
            <a:r>
              <a:rPr dirty="0" err="1"/>
              <a:t>곳이고</a:t>
            </a:r>
            <a:r>
              <a:rPr dirty="0"/>
              <a:t> </a:t>
            </a:r>
            <a:r>
              <a:rPr dirty="0" err="1"/>
              <a:t>날도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저물었습니다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마을로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각자</a:t>
            </a:r>
            <a:r>
              <a:rPr dirty="0"/>
              <a:t> </a:t>
            </a:r>
            <a:r>
              <a:rPr dirty="0" err="1"/>
              <a:t>음식을</a:t>
            </a:r>
            <a:r>
              <a:rPr dirty="0"/>
              <a:t> 사 </a:t>
            </a:r>
            <a:r>
              <a:rPr dirty="0" err="1"/>
              <a:t>먹게</a:t>
            </a:r>
            <a:r>
              <a:rPr dirty="0"/>
              <a:t> </a:t>
            </a:r>
            <a:r>
              <a:rPr dirty="0" err="1"/>
              <a:t>하시지요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5333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evening approached, the disciples came to him and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a remote place, and it's already getting late.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Send the crowds away, so they can go to the villages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buy themselves some food."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09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멀리</a:t>
            </a:r>
            <a:r>
              <a:rPr dirty="0"/>
              <a:t> 갈 </a:t>
            </a:r>
            <a:r>
              <a:rPr dirty="0" err="1"/>
              <a:t>필요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주라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531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replied,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"They do not need to go away.</a:t>
            </a:r>
            <a:r>
              <a:rPr lang="en-US" altLang="ko-KR" dirty="0"/>
              <a:t> </a:t>
            </a:r>
            <a:r>
              <a:rPr dirty="0"/>
              <a:t>You give them something to eat."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620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것이라고는</a:t>
            </a:r>
            <a:r>
              <a:rPr dirty="0"/>
              <a:t> </a:t>
            </a:r>
            <a:r>
              <a:rPr dirty="0" err="1"/>
              <a:t>여기</a:t>
            </a:r>
            <a:r>
              <a:rPr dirty="0"/>
              <a:t> 빵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개와</a:t>
            </a:r>
            <a:r>
              <a:rPr dirty="0"/>
              <a:t> </a:t>
            </a:r>
            <a:r>
              <a:rPr dirty="0" err="1"/>
              <a:t>물고기</a:t>
            </a:r>
            <a:r>
              <a:rPr dirty="0"/>
              <a:t> 두 </a:t>
            </a:r>
            <a:r>
              <a:rPr dirty="0" err="1"/>
              <a:t>마리뿐입니다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745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"We have here only five loaves of bread and two fish,"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answered.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예수께서 말씀하셨습니다. “그것을 내게 가져오라.”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"Bring them here to me," he said.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108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풀밭에</a:t>
            </a:r>
            <a:r>
              <a:rPr dirty="0"/>
              <a:t> </a:t>
            </a:r>
            <a:r>
              <a:rPr dirty="0" err="1"/>
              <a:t>앉으라고</a:t>
            </a:r>
            <a:r>
              <a:rPr dirty="0"/>
              <a:t> </a:t>
            </a:r>
            <a:r>
              <a:rPr dirty="0" err="1"/>
              <a:t>말씀하시고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빵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개와</a:t>
            </a:r>
            <a:r>
              <a:rPr dirty="0"/>
              <a:t> </a:t>
            </a:r>
            <a:r>
              <a:rPr dirty="0" err="1"/>
              <a:t>물고기</a:t>
            </a:r>
            <a:r>
              <a:rPr dirty="0"/>
              <a:t> 두 </a:t>
            </a:r>
            <a:r>
              <a:rPr dirty="0" err="1"/>
              <a:t>마리를</a:t>
            </a:r>
            <a:r>
              <a:rPr dirty="0"/>
              <a:t> </a:t>
            </a:r>
            <a:r>
              <a:rPr dirty="0" err="1"/>
              <a:t>들고</a:t>
            </a:r>
            <a:r>
              <a:rPr lang="en-US" altLang="ko-KR" dirty="0"/>
              <a:t> </a:t>
            </a:r>
            <a:r>
              <a:rPr dirty="0" err="1"/>
              <a:t>하늘을</a:t>
            </a:r>
            <a:r>
              <a:rPr dirty="0"/>
              <a:t> </a:t>
            </a:r>
            <a:r>
              <a:rPr dirty="0" err="1"/>
              <a:t>우러러</a:t>
            </a:r>
            <a:r>
              <a:rPr lang="en-US" altLang="ko-KR" dirty="0"/>
              <a:t> </a:t>
            </a:r>
            <a:r>
              <a:rPr dirty="0" err="1"/>
              <a:t>감사</a:t>
            </a:r>
            <a:r>
              <a:rPr dirty="0"/>
              <a:t> </a:t>
            </a:r>
            <a:r>
              <a:rPr dirty="0" err="1"/>
              <a:t>기도를</a:t>
            </a:r>
            <a:r>
              <a:rPr dirty="0"/>
              <a:t> </a:t>
            </a:r>
            <a:r>
              <a:rPr dirty="0" err="1"/>
              <a:t>드리신</a:t>
            </a:r>
            <a:r>
              <a:rPr dirty="0"/>
              <a:t> 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떼셨습니다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/>
              <a:t>그 후 </a:t>
            </a:r>
            <a:r>
              <a:rPr dirty="0" err="1"/>
              <a:t>예수께서는</a:t>
            </a:r>
            <a:r>
              <a:rPr dirty="0"/>
              <a:t> 그 빵 </a:t>
            </a:r>
            <a:r>
              <a:rPr dirty="0" err="1"/>
              <a:t>조각을</a:t>
            </a:r>
            <a:r>
              <a:rPr dirty="0"/>
              <a:t> </a:t>
            </a:r>
            <a:r>
              <a:rPr dirty="0" err="1"/>
              <a:t>제자들에게</a:t>
            </a:r>
            <a:r>
              <a:rPr dirty="0"/>
              <a:t> </a:t>
            </a:r>
            <a:r>
              <a:rPr dirty="0" err="1"/>
              <a:t>나눠</a:t>
            </a:r>
            <a:r>
              <a:rPr dirty="0"/>
              <a:t> </a:t>
            </a:r>
            <a:r>
              <a:rPr dirty="0" err="1"/>
              <a:t>주셨고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제자들은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나눠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7372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directed the people to sit down on the grass.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Taking the five loaves and the two fish and looking up to heaven,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gave thanks and broke the loaves. Then he gave them to the disciples,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disciples gave them to the people.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5230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신하들에게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/>
              <a:t>“이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세례자</a:t>
            </a:r>
            <a:r>
              <a:rPr dirty="0"/>
              <a:t> </a:t>
            </a:r>
            <a:r>
              <a:rPr dirty="0" err="1"/>
              <a:t>요한이다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살아났으므로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기적을</a:t>
            </a:r>
            <a:r>
              <a:rPr dirty="0"/>
              <a:t> </a:t>
            </a:r>
            <a:r>
              <a:rPr dirty="0" err="1"/>
              <a:t>일으키는</a:t>
            </a:r>
            <a:r>
              <a:rPr dirty="0"/>
              <a:t> </a:t>
            </a:r>
            <a:r>
              <a:rPr dirty="0" err="1"/>
              <a:t>능력이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나타나는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047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said to his attendants, "This is John the Baptist;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has risen from the dead!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is why miraculous powers are at work in him."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55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배불리</a:t>
            </a:r>
            <a:r>
              <a:rPr dirty="0"/>
              <a:t> </a:t>
            </a:r>
            <a:r>
              <a:rPr dirty="0" err="1"/>
              <a:t>먹었습니다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빵 </a:t>
            </a:r>
            <a:r>
              <a:rPr dirty="0" err="1"/>
              <a:t>조각을</a:t>
            </a:r>
            <a:r>
              <a:rPr dirty="0"/>
              <a:t> </a:t>
            </a:r>
            <a:r>
              <a:rPr dirty="0" err="1"/>
              <a:t>거두어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12바구니에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찼습니다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497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all ate and were satisfied,</a:t>
            </a:r>
            <a:r>
              <a:rPr lang="en-US" altLang="ko-KR" dirty="0"/>
              <a:t> </a:t>
            </a:r>
            <a:r>
              <a:rPr dirty="0"/>
              <a:t>and the disciples picked up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twelve basketfuls of broken pieces that were left over.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먹은 사람은 여자와 아이들 이외에 남자만 5,000명쯤 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200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number of those who ate was about five thousand men,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besides women and children.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72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그 후 </a:t>
            </a:r>
            <a:r>
              <a:rPr dirty="0" err="1"/>
              <a:t>예수께서는</a:t>
            </a:r>
            <a:r>
              <a:rPr dirty="0"/>
              <a:t> 곧 </a:t>
            </a:r>
            <a:r>
              <a:rPr dirty="0" err="1"/>
              <a:t>제자들을</a:t>
            </a:r>
            <a:r>
              <a:rPr dirty="0"/>
              <a:t> </a:t>
            </a:r>
            <a:r>
              <a:rPr dirty="0" err="1"/>
              <a:t>배에</a:t>
            </a:r>
            <a:r>
              <a:rPr dirty="0"/>
              <a:t> </a:t>
            </a:r>
            <a:r>
              <a:rPr dirty="0" err="1"/>
              <a:t>태워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건너가게</a:t>
            </a:r>
            <a:r>
              <a:rPr dirty="0"/>
              <a:t> </a:t>
            </a:r>
            <a:r>
              <a:rPr dirty="0" err="1"/>
              <a:t>하시고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무리를</a:t>
            </a:r>
            <a:r>
              <a:rPr dirty="0"/>
              <a:t> </a:t>
            </a: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돌려보내셨습니다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095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Immediately Jesus made the disciples get into the boat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go on ahead of him to the other side,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he dismissed the crowd.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무리를</a:t>
            </a:r>
            <a:r>
              <a:rPr dirty="0"/>
              <a:t> </a:t>
            </a:r>
            <a:r>
              <a:rPr dirty="0" err="1"/>
              <a:t>보낸</a:t>
            </a:r>
            <a:r>
              <a:rPr dirty="0"/>
              <a:t> 뒤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혼자</a:t>
            </a:r>
            <a:r>
              <a:rPr dirty="0"/>
              <a:t> </a:t>
            </a:r>
            <a:r>
              <a:rPr dirty="0" err="1"/>
              <a:t>기도하러</a:t>
            </a:r>
            <a:r>
              <a:rPr dirty="0"/>
              <a:t> </a:t>
            </a:r>
            <a:r>
              <a:rPr dirty="0" err="1"/>
              <a:t>산에</a:t>
            </a:r>
            <a:r>
              <a:rPr dirty="0"/>
              <a:t> </a:t>
            </a:r>
            <a:r>
              <a:rPr dirty="0" err="1"/>
              <a:t>올라가셨다가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날이</a:t>
            </a:r>
            <a:r>
              <a:rPr dirty="0"/>
              <a:t> </a:t>
            </a:r>
            <a:r>
              <a:rPr dirty="0" err="1"/>
              <a:t>저물기까지</a:t>
            </a:r>
            <a:r>
              <a:rPr dirty="0"/>
              <a:t> </a:t>
            </a: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혼자</a:t>
            </a:r>
            <a:r>
              <a:rPr dirty="0"/>
              <a:t> </a:t>
            </a:r>
            <a:r>
              <a:rPr dirty="0" err="1"/>
              <a:t>계셨습니다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442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he had dismissed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went up on a mountainside by himself to pray.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evening came, he was there alone,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제자들이</a:t>
            </a:r>
            <a:r>
              <a:rPr dirty="0"/>
              <a:t> 탄 </a:t>
            </a:r>
            <a:r>
              <a:rPr dirty="0" err="1"/>
              <a:t>배는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육지에서</a:t>
            </a:r>
            <a:r>
              <a:rPr dirty="0"/>
              <a:t> 꽤 </a:t>
            </a: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떨어져</a:t>
            </a:r>
            <a:r>
              <a:rPr dirty="0"/>
              <a:t> </a:t>
            </a:r>
            <a:r>
              <a:rPr dirty="0" err="1"/>
              <a:t>있었는데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거친</a:t>
            </a:r>
            <a:r>
              <a:rPr dirty="0"/>
              <a:t> </a:t>
            </a:r>
            <a:r>
              <a:rPr dirty="0" err="1"/>
              <a:t>바람으로</a:t>
            </a:r>
            <a:r>
              <a:rPr dirty="0"/>
              <a:t> </a:t>
            </a:r>
            <a:r>
              <a:rPr dirty="0" err="1"/>
              <a:t>파도에</a:t>
            </a:r>
            <a:r>
              <a:rPr dirty="0"/>
              <a:t> </a:t>
            </a:r>
            <a:r>
              <a:rPr dirty="0" err="1"/>
              <a:t>시달리고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709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boat was already a considerable distance from land,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buffeted by the waves because the wind was against it.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이른 새벽에 예수께서 물 위를 걸어 그들에게 다가가셨습니다.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630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During the fourth watch of the night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went out to them, walking on the lake.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제자들은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물 </a:t>
            </a:r>
            <a:r>
              <a:rPr dirty="0" err="1"/>
              <a:t>위로</a:t>
            </a:r>
            <a:r>
              <a:rPr dirty="0"/>
              <a:t> </a:t>
            </a:r>
            <a:r>
              <a:rPr dirty="0" err="1"/>
              <a:t>걸어오시는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깜짝</a:t>
            </a:r>
            <a:r>
              <a:rPr dirty="0"/>
              <a:t> </a:t>
            </a:r>
            <a:r>
              <a:rPr dirty="0" err="1"/>
              <a:t>놀랐습니다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두려워하며</a:t>
            </a:r>
            <a:r>
              <a:rPr dirty="0"/>
              <a:t> “</a:t>
            </a:r>
            <a:r>
              <a:rPr dirty="0" err="1"/>
              <a:t>유령이다</a:t>
            </a:r>
            <a:r>
              <a:rPr dirty="0"/>
              <a:t>!”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외쳤습니다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716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disciples saw him walking on the lake,</a:t>
            </a:r>
            <a:r>
              <a:rPr lang="en-US" altLang="ko-KR" dirty="0"/>
              <a:t> </a:t>
            </a:r>
            <a:r>
              <a:rPr dirty="0"/>
              <a:t>they were terrified.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"It's a ghost," they said, and cried out in fear.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061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곧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안심하라</a:t>
            </a:r>
            <a:r>
              <a:rPr dirty="0"/>
              <a:t>. </a:t>
            </a:r>
            <a:r>
              <a:rPr dirty="0" err="1"/>
              <a:t>나다</a:t>
            </a:r>
            <a:r>
              <a:rPr dirty="0"/>
              <a:t>.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058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Jesus immediately said to them: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"Take courage! It is I. Don't be afraid."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392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베드로가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정말로</a:t>
            </a:r>
            <a:r>
              <a:rPr dirty="0"/>
              <a:t> </a:t>
            </a:r>
            <a:r>
              <a:rPr dirty="0" err="1"/>
              <a:t>주시면</a:t>
            </a:r>
            <a:r>
              <a:rPr dirty="0"/>
              <a:t> </a:t>
            </a:r>
            <a:r>
              <a:rPr dirty="0" err="1"/>
              <a:t>제게</a:t>
            </a:r>
            <a:r>
              <a:rPr dirty="0"/>
              <a:t> 물 </a:t>
            </a:r>
            <a:r>
              <a:rPr dirty="0" err="1"/>
              <a:t>위로</a:t>
            </a:r>
            <a:r>
              <a:rPr dirty="0"/>
              <a:t> </a:t>
            </a:r>
            <a:r>
              <a:rPr dirty="0" err="1"/>
              <a:t>걸어오라고</a:t>
            </a:r>
            <a:r>
              <a:rPr dirty="0"/>
              <a:t> </a:t>
            </a:r>
            <a:r>
              <a:rPr dirty="0" err="1"/>
              <a:t>하십시오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653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"Lord, if it's you," Peter replied,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"tell me to come to you on the water."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“</a:t>
            </a:r>
            <a:r>
              <a:rPr dirty="0" err="1"/>
              <a:t>오너라</a:t>
            </a:r>
            <a:r>
              <a:rPr dirty="0"/>
              <a:t>”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베드로는</a:t>
            </a:r>
            <a:r>
              <a:rPr dirty="0"/>
              <a:t> </a:t>
            </a:r>
            <a:r>
              <a:rPr dirty="0" err="1"/>
              <a:t>배에서</a:t>
            </a:r>
            <a:r>
              <a:rPr dirty="0"/>
              <a:t> </a:t>
            </a:r>
            <a:r>
              <a:rPr dirty="0" err="1"/>
              <a:t>내려</a:t>
            </a:r>
            <a:r>
              <a:rPr dirty="0"/>
              <a:t> 물 </a:t>
            </a:r>
            <a:r>
              <a:rPr dirty="0" err="1"/>
              <a:t>위로</a:t>
            </a:r>
            <a:r>
              <a:rPr dirty="0"/>
              <a:t> </a:t>
            </a:r>
            <a:r>
              <a:rPr dirty="0" err="1"/>
              <a:t>걸어</a:t>
            </a:r>
            <a:r>
              <a:rPr dirty="0"/>
              <a:t> </a:t>
            </a:r>
            <a:r>
              <a:rPr dirty="0" err="1"/>
              <a:t>예수께로</a:t>
            </a:r>
            <a:r>
              <a:rPr dirty="0"/>
              <a:t> </a:t>
            </a:r>
            <a:r>
              <a:rPr dirty="0" err="1"/>
              <a:t>향했습니다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860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"Come," he said. Then Peter got down out of the boat,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walked on the water and came toward Jesus.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헤롯은</a:t>
            </a:r>
            <a:r>
              <a:rPr dirty="0"/>
              <a:t> </a:t>
            </a:r>
            <a:r>
              <a:rPr dirty="0" err="1"/>
              <a:t>요한을</a:t>
            </a:r>
            <a:r>
              <a:rPr dirty="0"/>
              <a:t> </a:t>
            </a:r>
            <a:r>
              <a:rPr dirty="0" err="1"/>
              <a:t>체포하고</a:t>
            </a:r>
            <a:r>
              <a:rPr dirty="0"/>
              <a:t> </a:t>
            </a:r>
            <a:r>
              <a:rPr dirty="0" err="1"/>
              <a:t>결박해</a:t>
            </a:r>
            <a:r>
              <a:rPr dirty="0"/>
              <a:t> </a:t>
            </a:r>
            <a:r>
              <a:rPr dirty="0" err="1"/>
              <a:t>감옥에</a:t>
            </a:r>
            <a:r>
              <a:rPr dirty="0"/>
              <a:t> </a:t>
            </a:r>
            <a:r>
              <a:rPr dirty="0" err="1"/>
              <a:t>가둔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동생</a:t>
            </a:r>
            <a:r>
              <a:rPr dirty="0"/>
              <a:t> </a:t>
            </a:r>
            <a:r>
              <a:rPr dirty="0" err="1"/>
              <a:t>빌립의</a:t>
            </a:r>
            <a:r>
              <a:rPr dirty="0"/>
              <a:t> </a:t>
            </a:r>
            <a:r>
              <a:rPr dirty="0" err="1"/>
              <a:t>아내였던</a:t>
            </a:r>
            <a:r>
              <a:rPr dirty="0"/>
              <a:t> </a:t>
            </a:r>
            <a:r>
              <a:rPr dirty="0" err="1"/>
              <a:t>헤로디아</a:t>
            </a:r>
            <a:r>
              <a:rPr dirty="0"/>
              <a:t> </a:t>
            </a:r>
            <a:r>
              <a:rPr dirty="0" err="1"/>
              <a:t>때문이었습니다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443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Herod had arrested John and bound him and put him in prison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Herodias, his brother Philip's wife,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761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베드로는</a:t>
            </a:r>
            <a:r>
              <a:rPr dirty="0"/>
              <a:t> </a:t>
            </a:r>
            <a:r>
              <a:rPr dirty="0" err="1"/>
              <a:t>바람을</a:t>
            </a:r>
            <a:r>
              <a:rPr dirty="0"/>
              <a:t> </a:t>
            </a:r>
            <a:r>
              <a:rPr dirty="0" err="1"/>
              <a:t>보자</a:t>
            </a:r>
            <a:r>
              <a:rPr dirty="0"/>
              <a:t> </a:t>
            </a:r>
            <a:r>
              <a:rPr dirty="0" err="1"/>
              <a:t>겁이</a:t>
            </a:r>
            <a:r>
              <a:rPr dirty="0"/>
              <a:t> </a:t>
            </a:r>
            <a:r>
              <a:rPr dirty="0" err="1"/>
              <a:t>났습니다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그리고는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물속으로</a:t>
            </a:r>
            <a:r>
              <a:rPr dirty="0"/>
              <a:t> </a:t>
            </a:r>
            <a:r>
              <a:rPr dirty="0" err="1"/>
              <a:t>가라앉기</a:t>
            </a:r>
            <a:r>
              <a:rPr dirty="0"/>
              <a:t> </a:t>
            </a:r>
            <a:r>
              <a:rPr dirty="0" err="1"/>
              <a:t>시작하자</a:t>
            </a:r>
            <a:r>
              <a:rPr dirty="0"/>
              <a:t> </a:t>
            </a:r>
            <a:r>
              <a:rPr dirty="0" err="1"/>
              <a:t>베드로가</a:t>
            </a:r>
            <a:r>
              <a:rPr dirty="0"/>
              <a:t> </a:t>
            </a:r>
            <a:r>
              <a:rPr dirty="0" err="1"/>
              <a:t>소리쳤습니다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살려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836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he saw the wind,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was afraid and, beginning to sink, cried out,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"Lord, save me!"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곧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내밀어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붙잡으시며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믿음이</a:t>
            </a:r>
            <a:r>
              <a:rPr dirty="0"/>
              <a:t> </a:t>
            </a:r>
            <a:r>
              <a:rPr dirty="0" err="1"/>
              <a:t>적은</a:t>
            </a:r>
            <a:r>
              <a:rPr dirty="0"/>
              <a:t> </a:t>
            </a:r>
            <a:r>
              <a:rPr dirty="0" err="1"/>
              <a:t>사람아</a:t>
            </a:r>
            <a:r>
              <a:rPr dirty="0"/>
              <a:t>, 왜 </a:t>
            </a:r>
            <a:r>
              <a:rPr dirty="0" err="1"/>
              <a:t>의심했느냐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253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Immediately Jesus reached out his hand and caught him.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of little faith," he said, "why did you doubt?"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그리고 그들이 함께 배에 오르자 바람이 잔잔해졌습니다.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when they climbed into the boat, the wind died down.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배에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경배드리며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참으로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아들이십니다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766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those who were in the boat worshiped him, saying,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"Truly you are the Son of God."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그들이 호수를 건너 게네사렛 땅에 이르렀습니다.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they had crossed over, they landed at Gennesaret.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알아보고</a:t>
            </a:r>
            <a:r>
              <a:rPr dirty="0"/>
              <a:t> </a:t>
            </a:r>
            <a:r>
              <a:rPr dirty="0" err="1"/>
              <a:t>주변</a:t>
            </a:r>
            <a:r>
              <a:rPr dirty="0"/>
              <a:t> 온 </a:t>
            </a:r>
            <a:r>
              <a:rPr dirty="0" err="1"/>
              <a:t>지역에</a:t>
            </a:r>
            <a:r>
              <a:rPr dirty="0"/>
              <a:t> </a:t>
            </a:r>
            <a:r>
              <a:rPr dirty="0" err="1"/>
              <a:t>소식을</a:t>
            </a:r>
            <a:r>
              <a:rPr dirty="0"/>
              <a:t> </a:t>
            </a:r>
            <a:r>
              <a:rPr dirty="0" err="1"/>
              <a:t>전했습니다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아픈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데려와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805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when the men of that place recognized Jesus,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sent word to all the surrounding country.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People brought all their sick to him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옷자락이라도</a:t>
            </a:r>
            <a:r>
              <a:rPr dirty="0"/>
              <a:t> </a:t>
            </a:r>
            <a:r>
              <a:rPr dirty="0" err="1"/>
              <a:t>만지게</a:t>
            </a:r>
            <a:r>
              <a:rPr dirty="0"/>
              <a:t> 해 </a:t>
            </a:r>
            <a:r>
              <a:rPr dirty="0" err="1"/>
              <a:t>달라고</a:t>
            </a:r>
            <a:r>
              <a:rPr dirty="0"/>
              <a:t> </a:t>
            </a:r>
            <a:r>
              <a:rPr dirty="0" err="1"/>
              <a:t>간청했습니다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그 </a:t>
            </a:r>
            <a:r>
              <a:rPr dirty="0" err="1"/>
              <a:t>옷자락을</a:t>
            </a:r>
            <a:r>
              <a:rPr dirty="0"/>
              <a:t> </a:t>
            </a:r>
            <a:r>
              <a:rPr dirty="0" err="1"/>
              <a:t>만진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나았습니다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246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begged him to let the sick just touch the edge of his cloak,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who touched him were healed.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요한은 헤롯에게 “그 여자를 데려간 것은 옳지 않다!”라고 여러 번 말했습니다.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John had been saying to him: "It is not lawful for you to have her."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061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헤롯은</a:t>
            </a:r>
            <a:r>
              <a:rPr dirty="0"/>
              <a:t> </a:t>
            </a:r>
            <a:r>
              <a:rPr dirty="0" err="1"/>
              <a:t>요한을</a:t>
            </a:r>
            <a:r>
              <a:rPr dirty="0"/>
              <a:t> </a:t>
            </a:r>
            <a:r>
              <a:rPr dirty="0" err="1"/>
              <a:t>죽이고</a:t>
            </a:r>
            <a:r>
              <a:rPr dirty="0"/>
              <a:t> </a:t>
            </a:r>
            <a:r>
              <a:rPr dirty="0" err="1"/>
              <a:t>싶었지만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예언자로</a:t>
            </a:r>
            <a:r>
              <a:rPr dirty="0"/>
              <a:t> </a:t>
            </a:r>
            <a:r>
              <a:rPr dirty="0" err="1"/>
              <a:t>여기는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두려웠습니다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144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Herod wanted to kill John,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was afraid of the people, because they considered him a prophet.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때마침</a:t>
            </a:r>
            <a:r>
              <a:rPr dirty="0"/>
              <a:t> </a:t>
            </a:r>
            <a:r>
              <a:rPr dirty="0" err="1"/>
              <a:t>헤롯의</a:t>
            </a:r>
            <a:r>
              <a:rPr dirty="0"/>
              <a:t> </a:t>
            </a:r>
            <a:r>
              <a:rPr dirty="0" err="1"/>
              <a:t>생일에</a:t>
            </a:r>
            <a:r>
              <a:rPr dirty="0"/>
              <a:t> </a:t>
            </a:r>
            <a:r>
              <a:rPr dirty="0" err="1"/>
              <a:t>헤로디아의</a:t>
            </a:r>
            <a:r>
              <a:rPr dirty="0"/>
              <a:t> </a:t>
            </a:r>
            <a:r>
              <a:rPr dirty="0" err="1"/>
              <a:t>딸이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춤을</a:t>
            </a:r>
            <a:r>
              <a:rPr dirty="0"/>
              <a:t> </a:t>
            </a:r>
            <a:r>
              <a:rPr dirty="0" err="1"/>
              <a:t>추어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헤롯을</a:t>
            </a:r>
            <a:r>
              <a:rPr dirty="0"/>
              <a:t> </a:t>
            </a:r>
            <a:r>
              <a:rPr dirty="0" err="1"/>
              <a:t>즐겁게</a:t>
            </a:r>
            <a:r>
              <a:rPr dirty="0"/>
              <a:t> 해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759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Herod's birthday the daughter of Herodias danced for them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pleased Herod so much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997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헤롯은</a:t>
            </a:r>
            <a:r>
              <a:rPr dirty="0"/>
              <a:t> 그 </a:t>
            </a:r>
            <a:r>
              <a:rPr dirty="0" err="1"/>
              <a:t>소녀에게</a:t>
            </a:r>
            <a:r>
              <a:rPr dirty="0"/>
              <a:t> </a:t>
            </a:r>
            <a:r>
              <a:rPr dirty="0" err="1"/>
              <a:t>맹세하면서</a:t>
            </a:r>
            <a:r>
              <a:rPr dirty="0"/>
              <a:t> </a:t>
            </a:r>
            <a:r>
              <a:rPr dirty="0" err="1"/>
              <a:t>요청하는</a:t>
            </a:r>
            <a:r>
              <a:rPr dirty="0"/>
              <a:t> </a:t>
            </a:r>
            <a:r>
              <a:rPr dirty="0" err="1"/>
              <a:t>것은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무엇이든</a:t>
            </a:r>
            <a:r>
              <a:rPr dirty="0"/>
              <a:t> </a:t>
            </a:r>
            <a:r>
              <a:rPr dirty="0" err="1"/>
              <a:t>주겠다고</a:t>
            </a:r>
            <a:r>
              <a:rPr dirty="0"/>
              <a:t> </a:t>
            </a:r>
            <a:r>
              <a:rPr dirty="0" err="1"/>
              <a:t>약속했습니다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that he promised with an oath to give her whatever she asked.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그 </a:t>
            </a:r>
            <a:r>
              <a:rPr dirty="0" err="1"/>
              <a:t>소녀는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어머니가</a:t>
            </a:r>
            <a:r>
              <a:rPr dirty="0"/>
              <a:t> </a:t>
            </a:r>
            <a:r>
              <a:rPr dirty="0" err="1"/>
              <a:t>시키는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헤롯에게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세례자</a:t>
            </a:r>
            <a:r>
              <a:rPr dirty="0"/>
              <a:t> </a:t>
            </a:r>
            <a:r>
              <a:rPr dirty="0" err="1"/>
              <a:t>요한의</a:t>
            </a:r>
            <a:r>
              <a:rPr dirty="0"/>
              <a:t> </a:t>
            </a:r>
            <a:r>
              <a:rPr dirty="0" err="1"/>
              <a:t>머리를</a:t>
            </a:r>
            <a:r>
              <a:rPr dirty="0"/>
              <a:t> </a:t>
            </a:r>
            <a:r>
              <a:rPr dirty="0" err="1"/>
              <a:t>쟁반에</a:t>
            </a:r>
            <a:r>
              <a:rPr dirty="0"/>
              <a:t> </a:t>
            </a:r>
            <a:r>
              <a:rPr dirty="0" err="1"/>
              <a:t>담아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654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Prompted by her mother, she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"Give me here on a platter the head of John the Baptist."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14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헤롯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난감했지만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맹세한</a:t>
            </a:r>
            <a:r>
              <a:rPr dirty="0"/>
              <a:t> </a:t>
            </a:r>
            <a:r>
              <a:rPr dirty="0" err="1"/>
              <a:t>것도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손님들도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있으므로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소녀의</a:t>
            </a:r>
            <a:r>
              <a:rPr dirty="0"/>
              <a:t> </a:t>
            </a:r>
            <a:r>
              <a:rPr dirty="0" err="1"/>
              <a:t>요구대로</a:t>
            </a:r>
            <a:r>
              <a:rPr dirty="0"/>
              <a:t> 해 </a:t>
            </a:r>
            <a:r>
              <a:rPr dirty="0" err="1"/>
              <a:t>주라고</a:t>
            </a:r>
            <a:r>
              <a:rPr dirty="0"/>
              <a:t> </a:t>
            </a:r>
            <a:r>
              <a:rPr dirty="0" err="1"/>
              <a:t>명령했습니다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573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was distressed, but because of his oaths and his dinner guests,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ordered that her request be granted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1572</Words>
  <Application>Microsoft Office PowerPoint</Application>
  <PresentationFormat>와이드스크린</PresentationFormat>
  <Paragraphs>180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samsung</cp:lastModifiedBy>
  <cp:revision>129</cp:revision>
  <dcterms:created xsi:type="dcterms:W3CDTF">2019-02-17T10:11:46Z</dcterms:created>
  <dcterms:modified xsi:type="dcterms:W3CDTF">2022-09-16T06:04:22Z</dcterms:modified>
</cp:coreProperties>
</file>