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78" d="100"/>
          <a:sy n="78" d="100"/>
        </p:scale>
        <p:origin x="528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예루살렘에서</a:t>
            </a:r>
            <a:r>
              <a:rPr dirty="0"/>
              <a:t> 온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율법학자들이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다가와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some Pharisees and teachers of the law came to Jesus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Jerusalem and asked,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예수께서 무리를 불러 말씀하셨습니다. “잘 듣고 깨달으라.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called the crowd to him and said, "Listen and understand.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287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goes into a man's mouth does not make him `unclean,'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what comes out of his mouth, that is what makes him `unclean.'"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37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이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비위가</a:t>
            </a:r>
            <a:r>
              <a:rPr dirty="0"/>
              <a:t> </a:t>
            </a:r>
            <a:r>
              <a:rPr dirty="0" err="1"/>
              <a:t>상한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아십니까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73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disciples came to him and asked,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 you know that the Pharisees were offended when they heard this?"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83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하늘에</a:t>
            </a:r>
            <a:r>
              <a:rPr dirty="0"/>
              <a:t> </a:t>
            </a:r>
            <a:r>
              <a:rPr dirty="0" err="1"/>
              <a:t>계신</a:t>
            </a:r>
            <a:r>
              <a:rPr dirty="0"/>
              <a:t> 내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심지</a:t>
            </a:r>
            <a:r>
              <a:rPr dirty="0"/>
              <a:t> </a:t>
            </a:r>
            <a:r>
              <a:rPr dirty="0" err="1"/>
              <a:t>않으신</a:t>
            </a:r>
            <a:r>
              <a:rPr dirty="0"/>
              <a:t> </a:t>
            </a:r>
            <a:r>
              <a:rPr dirty="0" err="1"/>
              <a:t>식물은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뿌리째</a:t>
            </a:r>
            <a:r>
              <a:rPr dirty="0"/>
              <a:t> </a:t>
            </a:r>
            <a:r>
              <a:rPr dirty="0" err="1"/>
              <a:t>뽑힐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962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"Every plant that my heavenly Father has not planted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be pulled up by the roots.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내버려</a:t>
            </a:r>
            <a:r>
              <a:rPr dirty="0"/>
              <a:t> </a:t>
            </a:r>
            <a:r>
              <a:rPr dirty="0" err="1"/>
              <a:t>두라</a:t>
            </a:r>
            <a:r>
              <a:rPr dirty="0"/>
              <a:t>.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못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인도자다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인도하면</a:t>
            </a:r>
            <a:r>
              <a:rPr dirty="0"/>
              <a:t> 둘 다 </a:t>
            </a:r>
            <a:r>
              <a:rPr dirty="0" err="1"/>
              <a:t>구덩이에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33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Leave them; they are blind guides.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blind man leads a blind man, both will fall into a pit."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베드로가 말했습니다. “그 비유를 설명해 주십시오.”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Peter said, "Explain the parable to us."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7596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"Are you still so dull?" Jesus asked them.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들어가는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무엇이든</a:t>
            </a:r>
            <a:r>
              <a:rPr dirty="0"/>
              <a:t> </a:t>
            </a:r>
            <a:r>
              <a:rPr dirty="0" err="1"/>
              <a:t>뱃속으로</a:t>
            </a:r>
            <a:r>
              <a:rPr dirty="0"/>
              <a:t> </a:t>
            </a:r>
            <a:r>
              <a:rPr dirty="0" err="1"/>
              <a:t>들어가서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빠져나오지</a:t>
            </a:r>
            <a:r>
              <a:rPr dirty="0"/>
              <a:t> </a:t>
            </a:r>
            <a:r>
              <a:rPr dirty="0" err="1"/>
              <a:t>않느냐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594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"Don't you see that whatever enters the mouth</a:t>
            </a:r>
            <a:r>
              <a:rPr lang="en-US" altLang="ko-KR" dirty="0"/>
              <a:t> </a:t>
            </a:r>
            <a:r>
              <a:rPr dirty="0"/>
              <a:t>goes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the stomach and then out of the body?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99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입에서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나오는데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843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things that come out of the mouth come from the heart,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these make a man `unclean.'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마음에서 악한 생각, 살인, 간음, 음란, 도둑질, 위증, 비방이 나온다.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60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out of the heart come evil thoughts, murder, adultery,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sexual immorality, theft, false testimony, slander.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9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“왜 </a:t>
            </a:r>
            <a:r>
              <a:rPr dirty="0" err="1"/>
              <a:t>선생님의</a:t>
            </a:r>
            <a:r>
              <a:rPr dirty="0"/>
              <a:t> </a:t>
            </a: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장로들의</a:t>
            </a:r>
            <a:r>
              <a:rPr dirty="0"/>
              <a:t> </a:t>
            </a:r>
            <a:r>
              <a:rPr dirty="0" err="1"/>
              <a:t>전통을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않습니까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음식을</a:t>
            </a:r>
            <a:r>
              <a:rPr dirty="0"/>
              <a:t> </a:t>
            </a:r>
            <a:r>
              <a:rPr dirty="0" err="1"/>
              <a:t>먹기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씻지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547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"Why do your disciples break the tradition of the elders?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don't wash their hands before they eat!"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8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씻지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손으로</a:t>
            </a:r>
            <a:r>
              <a:rPr dirty="0"/>
              <a:t> </a:t>
            </a:r>
            <a:r>
              <a:rPr dirty="0" err="1"/>
              <a:t>먹는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불결하게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49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what make a man `unclean';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eating with unwashed hands does not make him `unclean.'"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예수께서 그곳을 떠나 두로와 시돈 지방으로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Leaving that place, Jesus withdrew to the region of Tyre and Sidon.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/>
              <a:t>그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한 </a:t>
            </a: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여자가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자비를</a:t>
            </a:r>
            <a:r>
              <a:rPr dirty="0"/>
              <a:t> </a:t>
            </a:r>
            <a:r>
              <a:rPr dirty="0" err="1"/>
              <a:t>베풀어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! 주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자손이여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제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괴로워하고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22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Canaanite woman from that vicinity came to him, crying out,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Son of David, have mercy on me!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daughter is suffering terribly from demon-possession."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341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대답도</a:t>
            </a:r>
            <a:r>
              <a:rPr dirty="0"/>
              <a:t> </a:t>
            </a:r>
            <a:r>
              <a:rPr dirty="0" err="1"/>
              <a:t>없으셨습니다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간청했습니다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“저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돌려보내시지요</a:t>
            </a:r>
            <a:r>
              <a:rPr dirty="0"/>
              <a:t>.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따라오면서</a:t>
            </a:r>
            <a:r>
              <a:rPr dirty="0"/>
              <a:t> </a:t>
            </a:r>
            <a:r>
              <a:rPr dirty="0" err="1"/>
              <a:t>소리</a:t>
            </a:r>
            <a:r>
              <a:rPr dirty="0"/>
              <a:t> </a:t>
            </a:r>
            <a:r>
              <a:rPr dirty="0" err="1"/>
              <a:t>지르고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13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did not answer a word.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his disciples came to him and urged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"Send her away, for she keeps crying out after us."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984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잃어버린</a:t>
            </a:r>
            <a:r>
              <a:rPr dirty="0"/>
              <a:t> </a:t>
            </a:r>
            <a:r>
              <a:rPr dirty="0" err="1"/>
              <a:t>양들</a:t>
            </a:r>
            <a:r>
              <a:rPr dirty="0"/>
              <a:t> </a:t>
            </a:r>
            <a:r>
              <a:rPr dirty="0" err="1"/>
              <a:t>외에는</a:t>
            </a:r>
            <a:r>
              <a:rPr dirty="0"/>
              <a:t> </a:t>
            </a:r>
            <a:r>
              <a:rPr dirty="0" err="1"/>
              <a:t>보냄을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"I was sent only to the lost sheep of Israel."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나아와</a:t>
            </a:r>
            <a:r>
              <a:rPr dirty="0"/>
              <a:t> </a:t>
            </a:r>
            <a:r>
              <a:rPr dirty="0" err="1"/>
              <a:t>무릎을</a:t>
            </a:r>
            <a:r>
              <a:rPr dirty="0"/>
              <a:t> </a:t>
            </a:r>
            <a:r>
              <a:rPr dirty="0" err="1"/>
              <a:t>꿇고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도와주십시오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769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woman came and knelt before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"Lord, help me!" she said.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13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자녀들의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가져다</a:t>
            </a:r>
            <a:r>
              <a:rPr dirty="0"/>
              <a:t> </a:t>
            </a:r>
            <a:r>
              <a:rPr dirty="0" err="1"/>
              <a:t>개들에게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3320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replied, "It is not right to take the children's bread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toss it to their dogs."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17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/>
              <a:t>그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그렇습니다</a:t>
            </a:r>
            <a:r>
              <a:rPr dirty="0"/>
              <a:t>, </a:t>
            </a:r>
            <a:r>
              <a:rPr dirty="0" err="1"/>
              <a:t>주여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하지만</a:t>
            </a:r>
            <a:r>
              <a:rPr dirty="0"/>
              <a:t> </a:t>
            </a:r>
            <a:r>
              <a:rPr dirty="0" err="1"/>
              <a:t>개들도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상에서</a:t>
            </a:r>
            <a:r>
              <a:rPr dirty="0"/>
              <a:t> </a:t>
            </a:r>
            <a:r>
              <a:rPr dirty="0" err="1"/>
              <a:t>떨어지는</a:t>
            </a:r>
            <a:r>
              <a:rPr dirty="0"/>
              <a:t> </a:t>
            </a:r>
            <a:r>
              <a:rPr dirty="0" err="1"/>
              <a:t>부스러기는</a:t>
            </a:r>
            <a:r>
              <a:rPr dirty="0"/>
              <a:t> </a:t>
            </a:r>
            <a:r>
              <a:rPr dirty="0" err="1"/>
              <a:t>먹습니다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04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"Yes, Lord," she said, "but even the dogs eat the crumbs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fall from their masters' table."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그제야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“</a:t>
            </a:r>
            <a:r>
              <a:rPr dirty="0" err="1"/>
              <a:t>여인아</a:t>
            </a:r>
            <a:r>
              <a:rPr dirty="0"/>
              <a:t>, 네 </a:t>
            </a:r>
            <a:r>
              <a:rPr dirty="0" err="1"/>
              <a:t>믿음이</a:t>
            </a:r>
            <a:r>
              <a:rPr dirty="0"/>
              <a:t> </a:t>
            </a:r>
            <a:r>
              <a:rPr dirty="0" err="1"/>
              <a:t>크구나</a:t>
            </a:r>
            <a:r>
              <a:rPr dirty="0"/>
              <a:t>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소원대로</a:t>
            </a:r>
            <a:r>
              <a:rPr dirty="0"/>
              <a:t> 될 </a:t>
            </a:r>
            <a:r>
              <a:rPr dirty="0" err="1"/>
              <a:t>것이다”라고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그때에</a:t>
            </a:r>
            <a:r>
              <a:rPr dirty="0"/>
              <a:t> 그 </a:t>
            </a:r>
            <a:r>
              <a:rPr dirty="0" err="1"/>
              <a:t>여인의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나았습니다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672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Jesus answered, "Woman, you have great faith!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request is granted."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her daughter was healed from that very hour.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갈릴리</a:t>
            </a:r>
            <a:r>
              <a:rPr dirty="0"/>
              <a:t> </a:t>
            </a:r>
            <a:r>
              <a:rPr dirty="0" err="1"/>
              <a:t>호숫가로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산 </a:t>
            </a:r>
            <a:r>
              <a:rPr dirty="0" err="1"/>
              <a:t>위로</a:t>
            </a:r>
            <a:r>
              <a:rPr dirty="0"/>
              <a:t> </a:t>
            </a:r>
            <a:r>
              <a:rPr dirty="0" err="1"/>
              <a:t>올라가</a:t>
            </a:r>
            <a:r>
              <a:rPr dirty="0"/>
              <a:t> </a:t>
            </a:r>
            <a:r>
              <a:rPr dirty="0" err="1"/>
              <a:t>앉으셨습니다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639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left there and went along the Sea of Galilee.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went up on a mountainside and sat down.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9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전통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어기느냐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333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"And why do you break the command of God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sake of your tradition?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큰 </a:t>
            </a:r>
            <a:r>
              <a:rPr dirty="0" err="1"/>
              <a:t>무리가</a:t>
            </a:r>
            <a:r>
              <a:rPr dirty="0"/>
              <a:t> </a:t>
            </a: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저는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말 </a:t>
            </a:r>
            <a:r>
              <a:rPr dirty="0" err="1"/>
              <a:t>못하는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그 </a:t>
            </a:r>
            <a:r>
              <a:rPr dirty="0" err="1"/>
              <a:t>밖에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아픈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발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데려다</a:t>
            </a:r>
            <a:r>
              <a:rPr dirty="0"/>
              <a:t> </a:t>
            </a:r>
            <a:r>
              <a:rPr dirty="0" err="1"/>
              <a:t>놓았고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고쳐</a:t>
            </a:r>
            <a:r>
              <a:rPr dirty="0"/>
              <a:t>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Great crowds came to him, bringing the lame, the blind,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crippled, the mute and many others, and laid them at his feet;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healed them.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9047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말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다리를</a:t>
            </a:r>
            <a:r>
              <a:rPr dirty="0"/>
              <a:t> </a:t>
            </a:r>
            <a:r>
              <a:rPr dirty="0" err="1"/>
              <a:t>절던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낫고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걷지</a:t>
            </a:r>
            <a:r>
              <a:rPr dirty="0"/>
              <a:t> </a:t>
            </a:r>
            <a:r>
              <a:rPr dirty="0" err="1"/>
              <a:t>못하던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걷고</a:t>
            </a:r>
            <a:r>
              <a:rPr dirty="0"/>
              <a:t>, </a:t>
            </a:r>
            <a:r>
              <a:rPr dirty="0" err="1"/>
              <a:t>눈먼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보게</a:t>
            </a:r>
            <a:r>
              <a:rPr dirty="0"/>
              <a:t> 된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놀랐습니다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053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were amazed when they saw the mute speaking,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crippled made well, the lame walking and the blind seeing.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praised the God of Israel.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544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제자들을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있은</a:t>
            </a:r>
            <a:r>
              <a:rPr dirty="0"/>
              <a:t> 지 </a:t>
            </a:r>
            <a:r>
              <a:rPr dirty="0" err="1"/>
              <a:t>벌써</a:t>
            </a:r>
            <a:r>
              <a:rPr dirty="0"/>
              <a:t> 3일이나 </a:t>
            </a:r>
            <a:r>
              <a:rPr dirty="0" err="1"/>
              <a:t>됐는데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없으니</a:t>
            </a:r>
            <a:r>
              <a:rPr dirty="0"/>
              <a:t> </a:t>
            </a:r>
            <a:r>
              <a:rPr dirty="0" err="1"/>
              <a:t>불쌍하다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저들을</a:t>
            </a:r>
            <a:r>
              <a:rPr dirty="0"/>
              <a:t> </a:t>
            </a:r>
            <a:r>
              <a:rPr dirty="0" err="1"/>
              <a:t>굶겨</a:t>
            </a:r>
            <a:r>
              <a:rPr dirty="0"/>
              <a:t> </a:t>
            </a:r>
            <a:r>
              <a:rPr dirty="0" err="1"/>
              <a:t>돌려보냈다가는</a:t>
            </a:r>
            <a:r>
              <a:rPr dirty="0"/>
              <a:t> </a:t>
            </a:r>
            <a:r>
              <a:rPr dirty="0" err="1"/>
              <a:t>가다가</a:t>
            </a:r>
            <a:r>
              <a:rPr dirty="0"/>
              <a:t> </a:t>
            </a:r>
            <a:r>
              <a:rPr dirty="0" err="1"/>
              <a:t>도중에</a:t>
            </a:r>
            <a:r>
              <a:rPr dirty="0"/>
              <a:t> </a:t>
            </a:r>
            <a:r>
              <a:rPr dirty="0" err="1"/>
              <a:t>쓰러질</a:t>
            </a:r>
            <a:r>
              <a:rPr dirty="0"/>
              <a:t> </a:t>
            </a:r>
            <a:r>
              <a:rPr dirty="0" err="1"/>
              <a:t>텐데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싶지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5524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called his disciples to him and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compassion for these people;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have already been with me three days</a:t>
            </a:r>
            <a:r>
              <a:rPr lang="en-US" altLang="ko-KR" dirty="0"/>
              <a:t> </a:t>
            </a:r>
            <a:r>
              <a:rPr dirty="0"/>
              <a:t>and have nothing to eat.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want to send them away hungry, or they may collapse on the way."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76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이 큰 </a:t>
            </a:r>
            <a:r>
              <a:rPr dirty="0" err="1"/>
              <a:t>무리를</a:t>
            </a:r>
            <a:r>
              <a:rPr dirty="0"/>
              <a:t> 다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만한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어디서</a:t>
            </a:r>
            <a:r>
              <a:rPr dirty="0"/>
              <a:t> </a:t>
            </a:r>
            <a:r>
              <a:rPr dirty="0" err="1"/>
              <a:t>구하겠습니까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7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disciples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"Where could we get enough bread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remote place</a:t>
            </a:r>
            <a:r>
              <a:rPr lang="en-US" altLang="ko-KR" dirty="0"/>
              <a:t> </a:t>
            </a:r>
            <a:r>
              <a:rPr dirty="0"/>
              <a:t>to feed such a crowd?"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90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 “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빵이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개입니다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물고기도</a:t>
            </a:r>
            <a:r>
              <a:rPr dirty="0"/>
              <a:t> 몇 </a:t>
            </a:r>
            <a:r>
              <a:rPr dirty="0" err="1"/>
              <a:t>마리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377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"How many loaves do you have?" Jesus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"Seven," they replied, "and a few small fish."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예수께서는 사람들에게 땅에 앉으라고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told the crowd to sit down on the ground.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36</a:t>
            </a:r>
            <a:br>
              <a:rPr dirty="0"/>
            </a:br>
            <a:r>
              <a:rPr dirty="0" err="1"/>
              <a:t>그리고는</a:t>
            </a:r>
            <a:r>
              <a:rPr dirty="0"/>
              <a:t> 빵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물고기를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감사기도를</a:t>
            </a:r>
            <a:r>
              <a:rPr dirty="0"/>
              <a:t> </a:t>
            </a:r>
            <a:r>
              <a:rPr dirty="0" err="1"/>
              <a:t>드리셨습니다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떼어</a:t>
            </a:r>
            <a:r>
              <a:rPr dirty="0"/>
              <a:t> </a:t>
            </a:r>
            <a:r>
              <a:rPr dirty="0" err="1"/>
              <a:t>제자들에게</a:t>
            </a:r>
            <a:r>
              <a:rPr dirty="0"/>
              <a:t> </a:t>
            </a:r>
            <a:r>
              <a:rPr dirty="0" err="1"/>
              <a:t>주셨고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31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he took the seven loaves and the fish,</a:t>
            </a:r>
            <a:r>
              <a:rPr lang="en-US" altLang="ko-KR" dirty="0"/>
              <a:t> </a:t>
            </a:r>
            <a:r>
              <a:rPr dirty="0"/>
              <a:t>and when he had given thanks,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broke them and gave them to the disciples,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in turn to the people.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배불리</a:t>
            </a:r>
            <a:r>
              <a:rPr dirty="0"/>
              <a:t> </a:t>
            </a:r>
            <a:r>
              <a:rPr dirty="0" err="1"/>
              <a:t>먹었으며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제자들이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빵 </a:t>
            </a:r>
            <a:r>
              <a:rPr dirty="0" err="1"/>
              <a:t>조각을</a:t>
            </a:r>
            <a:r>
              <a:rPr dirty="0"/>
              <a:t> </a:t>
            </a:r>
            <a:r>
              <a:rPr dirty="0" err="1"/>
              <a:t>거두어</a:t>
            </a:r>
            <a:r>
              <a:rPr dirty="0"/>
              <a:t> </a:t>
            </a:r>
            <a:r>
              <a:rPr dirty="0" err="1"/>
              <a:t>보니</a:t>
            </a:r>
            <a:r>
              <a:rPr lang="en-US" altLang="ko-KR" dirty="0"/>
              <a:t> </a:t>
            </a:r>
            <a:r>
              <a:rPr dirty="0" err="1"/>
              <a:t>일곱</a:t>
            </a:r>
            <a:r>
              <a:rPr dirty="0"/>
              <a:t> </a:t>
            </a:r>
            <a:r>
              <a:rPr dirty="0" err="1"/>
              <a:t>바구니에</a:t>
            </a:r>
            <a:r>
              <a:rPr dirty="0"/>
              <a:t> </a:t>
            </a:r>
            <a:r>
              <a:rPr dirty="0" err="1"/>
              <a:t>가득</a:t>
            </a:r>
            <a:r>
              <a:rPr dirty="0"/>
              <a:t> </a:t>
            </a:r>
            <a:r>
              <a:rPr dirty="0" err="1"/>
              <a:t>찼습니다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529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all ate and were satisfied.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the disciples picked up seven basketfuls of broken pieces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were left over.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먹은 사람은 여자들과 아이들 이외에 4,000명이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683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number of those who ate was four thousand,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 women and children.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예수께서는 사람들을 돌려보내신 후 배를 타고 마가단 지방으로 가셨습니다.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968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Jesus had sent the crowd away,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got into the boat and went to the vicinity of Magadan.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532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하나님께서는</a:t>
            </a:r>
            <a:r>
              <a:rPr dirty="0"/>
              <a:t> ‘네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공경하라’고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저주하는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828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God said, `Honor your father and mother'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`Anyone who curses his father or mother must be put to death.'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3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아버지나</a:t>
            </a:r>
            <a:r>
              <a:rPr dirty="0"/>
              <a:t> </a:t>
            </a:r>
            <a:r>
              <a:rPr dirty="0" err="1"/>
              <a:t>어머니에게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드려</a:t>
            </a:r>
            <a:r>
              <a:rPr dirty="0"/>
              <a:t>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되실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드릴</a:t>
            </a:r>
            <a:r>
              <a:rPr dirty="0"/>
              <a:t> </a:t>
            </a:r>
            <a:r>
              <a:rPr dirty="0" err="1"/>
              <a:t>예물이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’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말하면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821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say that if a man says to his father or mother,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`Whatever help you might otherwise have received from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a gift devoted to God,'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838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부모를</a:t>
            </a:r>
            <a:r>
              <a:rPr dirty="0"/>
              <a:t> </a:t>
            </a:r>
            <a:r>
              <a:rPr dirty="0" err="1"/>
              <a:t>공경하지</a:t>
            </a:r>
            <a:r>
              <a:rPr dirty="0"/>
              <a:t> </a:t>
            </a:r>
            <a:r>
              <a:rPr dirty="0" err="1"/>
              <a:t>않아도</a:t>
            </a:r>
            <a:r>
              <a:rPr dirty="0"/>
              <a:t> </a:t>
            </a:r>
            <a:r>
              <a:rPr dirty="0" err="1"/>
              <a:t>된다고</a:t>
            </a:r>
            <a:r>
              <a:rPr dirty="0"/>
              <a:t> </a:t>
            </a:r>
            <a:r>
              <a:rPr dirty="0" err="1"/>
              <a:t>말하니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전통을</a:t>
            </a:r>
            <a:r>
              <a:rPr dirty="0"/>
              <a:t> </a:t>
            </a:r>
            <a:r>
              <a:rPr dirty="0" err="1"/>
              <a:t>핑계로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무시하는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49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not to `honor his father' with it.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you nullify the word of God for the sake of your tradition.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이 위선자들아! 이사야가 너희에 대해 예언한 말이 옳았다.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147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hypocrites! Isaiah was right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prophesied about you: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‘이 백성들은 입술로만 나를 공경하고 마음은 내게서 멀리 떠났다.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480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"`These people honor me with their lips,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their hearts are far from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마태복음 Matthew | 15장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사람의 계명을 교훈으로 가르치고 나를 헛되게 예배한다.’”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worship me in vain; their teachings are but rules taught by men.'"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1774</Words>
  <Application>Microsoft Office PowerPoint</Application>
  <PresentationFormat>와이드스크린</PresentationFormat>
  <Paragraphs>196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samsung</cp:lastModifiedBy>
  <cp:revision>132</cp:revision>
  <dcterms:created xsi:type="dcterms:W3CDTF">2019-02-17T10:11:46Z</dcterms:created>
  <dcterms:modified xsi:type="dcterms:W3CDTF">2022-09-16T11:07:45Z</dcterms:modified>
</cp:coreProperties>
</file>