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사두개파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시험하기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‘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요청했습니다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8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and Sadducees came to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tested him by asking him to show them a sign from heaven.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빵 일곱 개로 4,000명을 먹이고 몇 바구니나 모았느냐?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43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seven loaves for the four thousand,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many basketfuls you gathered?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4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아님을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사두개파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주의하라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is it you don't understand that I was not talking to you about bread?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 on your guard against the yeast of the Pharisees and Sadducees."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그때에야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빵의</a:t>
            </a:r>
            <a:r>
              <a:rPr dirty="0"/>
              <a:t> </a:t>
            </a:r>
            <a:r>
              <a:rPr dirty="0" err="1"/>
              <a:t>누룩이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사두개파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가르침에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주의하라고</a:t>
            </a:r>
            <a:r>
              <a:rPr dirty="0"/>
              <a:t> </a:t>
            </a:r>
            <a:r>
              <a:rPr dirty="0" err="1"/>
              <a:t>하시는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알아차렸습니다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3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understood that he was not telling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guard against the yeast used in bread,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against the teaching of the Pharisees and Sadducees.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가이사랴</a:t>
            </a:r>
            <a:r>
              <a:rPr dirty="0"/>
              <a:t> </a:t>
            </a:r>
            <a:r>
              <a:rPr dirty="0" err="1"/>
              <a:t>빌립보</a:t>
            </a:r>
            <a:r>
              <a:rPr dirty="0"/>
              <a:t>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이르러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8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came to the region of Caesarea Philippi,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his disciples, "Who do people say the Son of Man is?"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83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요한이라고도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엘리야라고도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예레미야나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중 한 </a:t>
            </a:r>
            <a:r>
              <a:rPr dirty="0" err="1"/>
              <a:t>분이라고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45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replied, "Some say John the Baptist; others say Elijah;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still others, Jeremiah or one of the prophets."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“그러면 너희는 나를 누구라고 하느냐?” 예수께서 물으셨습니다.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76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what about you?" he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do you say I am?"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61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그리스도이시며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0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Peter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the Christ, the Son of the living God."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요나의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시몬아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계시하신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8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"Blessed are you, Simon son of Jonah,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was not revealed to you by man, but by my Father in heaven.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베드로다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반석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내 </a:t>
            </a: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지옥의</a:t>
            </a:r>
            <a:r>
              <a:rPr dirty="0"/>
              <a:t> </a:t>
            </a:r>
            <a:r>
              <a:rPr dirty="0" err="1"/>
              <a:t>문들이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8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tell you that you are Peter, and on this rock I will build my church,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gates of Hades will not overcome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하늘나라의</a:t>
            </a:r>
            <a:r>
              <a:rPr dirty="0"/>
              <a:t> </a:t>
            </a:r>
            <a:r>
              <a:rPr dirty="0" err="1"/>
              <a:t>열쇠를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매면</a:t>
            </a:r>
            <a:r>
              <a:rPr dirty="0"/>
              <a:t> </a:t>
            </a:r>
            <a:r>
              <a:rPr dirty="0" err="1"/>
              <a:t>하늘에서도</a:t>
            </a:r>
            <a:r>
              <a:rPr dirty="0"/>
              <a:t> </a:t>
            </a:r>
            <a:r>
              <a:rPr dirty="0" err="1"/>
              <a:t>매일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풀면</a:t>
            </a:r>
            <a:r>
              <a:rPr dirty="0"/>
              <a:t> </a:t>
            </a:r>
            <a:r>
              <a:rPr dirty="0" err="1"/>
              <a:t>하늘에서도</a:t>
            </a:r>
            <a:r>
              <a:rPr dirty="0"/>
              <a:t> </a:t>
            </a:r>
            <a:r>
              <a:rPr dirty="0" err="1"/>
              <a:t>풀릴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15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 the keys of the kingdom of heaven;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you bind on earth will be bound in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whatever you loose on earth will be loosed in heaven."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4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저녁에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붉으면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내일은</a:t>
            </a:r>
            <a:r>
              <a:rPr dirty="0"/>
              <a:t> </a:t>
            </a:r>
            <a:r>
              <a:rPr dirty="0" err="1"/>
              <a:t>날씨가</a:t>
            </a:r>
            <a:r>
              <a:rPr dirty="0"/>
              <a:t> </a:t>
            </a:r>
            <a:r>
              <a:rPr dirty="0" err="1"/>
              <a:t>좋겠구나</a:t>
            </a:r>
            <a:r>
              <a:rPr dirty="0"/>
              <a:t>’ </a:t>
            </a:r>
            <a:r>
              <a:rPr dirty="0" err="1"/>
              <a:t>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9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"When evening comes, you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`It will be fair weather, for the sky is red,'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그리스도이심을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당부하셨습니다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9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warned his disciples not to tell anyone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was the Christ.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81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그때부터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마땅히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올라가서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당해야</a:t>
            </a:r>
            <a:r>
              <a:rPr dirty="0"/>
              <a:t> 할 </a:t>
            </a:r>
            <a:r>
              <a:rPr dirty="0" err="1"/>
              <a:t>것과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당했다가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살아나야</a:t>
            </a:r>
            <a:r>
              <a:rPr dirty="0"/>
              <a:t> 할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드러내기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02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that time on Jesus began to explain to his disciples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must go to Jerusalem and suffer many things at the hands of the elders,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chief priests and teachers of the law, and that he must be killed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third day be raised to life.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붙들고</a:t>
            </a:r>
            <a:r>
              <a:rPr dirty="0"/>
              <a:t> </a:t>
            </a:r>
            <a:r>
              <a:rPr dirty="0" err="1"/>
              <a:t>거칠게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높였습니다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! </a:t>
            </a:r>
            <a:r>
              <a:rPr dirty="0" err="1"/>
              <a:t>절대로</a:t>
            </a:r>
            <a:r>
              <a:rPr dirty="0"/>
              <a:t> 안 </a:t>
            </a:r>
            <a:r>
              <a:rPr dirty="0" err="1"/>
              <a:t>됩니다</a:t>
            </a:r>
            <a:r>
              <a:rPr dirty="0"/>
              <a:t>!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일어나서는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안 </a:t>
            </a:r>
            <a:r>
              <a:rPr dirty="0" err="1"/>
              <a:t>됩니다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5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took him aside and began to rebuke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"Never, Lord!" he said. "This shall never happen to you!"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4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베드로를</a:t>
            </a:r>
            <a:r>
              <a:rPr dirty="0"/>
              <a:t> </a:t>
            </a:r>
            <a:r>
              <a:rPr dirty="0" err="1"/>
              <a:t>돌아다보며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사탄아</a:t>
            </a:r>
            <a:r>
              <a:rPr dirty="0"/>
              <a:t>, 내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물러가거라</a:t>
            </a:r>
            <a:r>
              <a:rPr dirty="0"/>
              <a:t>!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넘어뜨리는</a:t>
            </a:r>
            <a:r>
              <a:rPr dirty="0"/>
              <a:t> </a:t>
            </a:r>
            <a:r>
              <a:rPr dirty="0" err="1"/>
              <a:t>걸림돌이다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일만</a:t>
            </a:r>
            <a:r>
              <a:rPr dirty="0"/>
              <a:t> </a:t>
            </a:r>
            <a:r>
              <a:rPr dirty="0" err="1"/>
              <a:t>생각하는구나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turned and said to Peter, "Get behind me, Satan!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 stumbling block to me; you do not have in mind the things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things of men."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8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따르려거든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부인하고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십자가를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따라야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8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his disciples,</a:t>
            </a:r>
            <a:r>
              <a:rPr lang="en-US" altLang="ko-KR" dirty="0"/>
              <a:t> </a:t>
            </a:r>
            <a:r>
              <a:rPr dirty="0"/>
              <a:t>"If anyone would come after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deny himself and take up his cross</a:t>
            </a:r>
            <a:r>
              <a:rPr lang="en-US" altLang="ko-KR" dirty="0"/>
              <a:t> </a:t>
            </a:r>
            <a:r>
              <a:rPr dirty="0"/>
              <a:t>and follow 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구하려는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잃을</a:t>
            </a:r>
            <a:r>
              <a:rPr dirty="0"/>
              <a:t> </a:t>
            </a:r>
            <a:r>
              <a:rPr dirty="0" err="1"/>
              <a:t>것이요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잃는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6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whoever wants to save his life will lose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loses his life for me will find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977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온 </a:t>
            </a:r>
            <a:r>
              <a:rPr dirty="0" err="1"/>
              <a:t>세상을</a:t>
            </a:r>
            <a:r>
              <a:rPr dirty="0"/>
              <a:t> 다 </a:t>
            </a:r>
            <a:r>
              <a:rPr dirty="0" err="1"/>
              <a:t>얻고도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잃으면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무엇과</a:t>
            </a:r>
            <a:r>
              <a:rPr dirty="0"/>
              <a:t> </a:t>
            </a:r>
            <a:r>
              <a:rPr dirty="0" err="1"/>
              <a:t>맞바꾸겠느냐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60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good will it be for a man if he gains the whole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forfeits his soul? Or what can a man give in exchange for his soul?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천사들과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영광으로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각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7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Son of Man is going to come in his Father's glory with his angels,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he will reward each person according to what he has done.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90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맛보기</a:t>
            </a:r>
            <a:r>
              <a:rPr dirty="0"/>
              <a:t> </a:t>
            </a:r>
            <a:r>
              <a:rPr dirty="0" err="1"/>
              <a:t>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왕권을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볼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0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some who are standing here will not </a:t>
            </a:r>
            <a:r>
              <a:t>taste death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before </a:t>
            </a:r>
            <a:r>
              <a:rPr dirty="0"/>
              <a:t>they see the Son of Man coming in his kingdom."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8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붉고</a:t>
            </a:r>
            <a:r>
              <a:rPr dirty="0"/>
              <a:t> </a:t>
            </a:r>
            <a:r>
              <a:rPr dirty="0" err="1"/>
              <a:t>흐리면</a:t>
            </a:r>
            <a:r>
              <a:rPr dirty="0"/>
              <a:t> ‘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오겠구나</a:t>
            </a:r>
            <a:r>
              <a:rPr dirty="0"/>
              <a:t>’ </a:t>
            </a:r>
            <a:r>
              <a:rPr dirty="0" err="1"/>
              <a:t>예측한다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징조는</a:t>
            </a:r>
            <a:r>
              <a:rPr dirty="0"/>
              <a:t> </a:t>
            </a:r>
            <a:r>
              <a:rPr dirty="0" err="1"/>
              <a:t>분간할</a:t>
            </a:r>
            <a:r>
              <a:rPr dirty="0"/>
              <a:t> 줄 </a:t>
            </a:r>
            <a:r>
              <a:rPr dirty="0" err="1"/>
              <a:t>알면서</a:t>
            </a:r>
            <a:r>
              <a:rPr dirty="0"/>
              <a:t> </a:t>
            </a:r>
            <a:r>
              <a:rPr dirty="0" err="1"/>
              <a:t>시대의</a:t>
            </a:r>
            <a:r>
              <a:rPr dirty="0"/>
              <a:t> </a:t>
            </a:r>
            <a:r>
              <a:rPr dirty="0" err="1"/>
              <a:t>표적은</a:t>
            </a:r>
            <a:r>
              <a:rPr dirty="0"/>
              <a:t> </a:t>
            </a:r>
            <a:r>
              <a:rPr dirty="0" err="1"/>
              <a:t>분간하지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99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morning, `Today it will be stormy, for the sky is red and overcast.'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how to interpret the appearance of the sky,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cannot interpret the signs of the times.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찾지만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요나의</a:t>
            </a:r>
            <a:r>
              <a:rPr dirty="0"/>
              <a:t> </a:t>
            </a:r>
            <a:r>
              <a:rPr dirty="0" err="1"/>
              <a:t>표적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떠나가셨습니다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wicked and adulterous generation looks for a miraculous sign,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none will be given it except the sign of Jonah."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then left them and went away.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제자들은 호수 건너편으로 갔는데 그들이 빵을 가져오는 것을 잊었습니다.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went across the lake, the disciples forgot to take bread.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22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조심하라</a:t>
            </a:r>
            <a:r>
              <a:rPr dirty="0"/>
              <a:t>!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사두개파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주의하라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87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careful," Jesus said to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on your guard against the yeast of the Pharisees and Sadducees."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94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말씀인가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수군거렸습니다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0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discussed this among themselves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because we didn't bring any bread."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554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수군거리는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물으셨습니다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자들아</a:t>
            </a:r>
            <a:r>
              <a:rPr dirty="0"/>
              <a:t>, 왜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말하느냐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Aware of their discussion, Jesus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of little faith, why are you talking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yourselves about having no bread?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70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빵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개로</a:t>
            </a:r>
            <a:r>
              <a:rPr dirty="0"/>
              <a:t> 5,000명을 </a:t>
            </a:r>
            <a:r>
              <a:rPr dirty="0" err="1"/>
              <a:t>먹이고</a:t>
            </a:r>
            <a:r>
              <a:rPr dirty="0"/>
              <a:t> 몇 </a:t>
            </a:r>
            <a:r>
              <a:rPr dirty="0" err="1"/>
              <a:t>바구니나</a:t>
            </a:r>
            <a:r>
              <a:rPr dirty="0"/>
              <a:t> </a:t>
            </a:r>
            <a:r>
              <a:rPr dirty="0" err="1"/>
              <a:t>모았는지</a:t>
            </a:r>
            <a:r>
              <a:rPr dirty="0"/>
              <a:t> </a:t>
            </a:r>
            <a:r>
              <a:rPr dirty="0" err="1"/>
              <a:t>기억나지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1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still not understand?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you remember the five loaves for the five thousand,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many basketfuls you gathered?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1437</Words>
  <Application>Microsoft Office PowerPoint</Application>
  <PresentationFormat>와이드스크린</PresentationFormat>
  <Paragraphs>151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2022-09-16T11:27:37Z</dcterms:modified>
</cp:coreProperties>
</file>