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6일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베드로와</a:t>
            </a:r>
            <a:r>
              <a:rPr dirty="0"/>
              <a:t> </a:t>
            </a:r>
            <a:r>
              <a:rPr dirty="0" err="1"/>
              <a:t>야고보와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야고보의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5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six days Jesus took with him Peter,</a:t>
            </a:r>
            <a:r>
              <a:rPr lang="en-US" altLang="ko-KR" dirty="0"/>
              <a:t> </a:t>
            </a:r>
            <a:r>
              <a:rPr dirty="0"/>
              <a:t>James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John the brother of James,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led them up a high mountain by themselves.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9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그런데</a:t>
            </a:r>
            <a:r>
              <a:rPr dirty="0"/>
              <a:t> 왜 </a:t>
            </a:r>
            <a:r>
              <a:rPr dirty="0" err="1"/>
              <a:t>율법학자들은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와야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5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then do the teachers of the law say that Elijah must come first?"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회복시킬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"To be sure, Elijah comes and will restore all things.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알아보지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자기들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대했다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인자도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4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you, Elijah has already come, and they did not recognize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have done to him everything they wished.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 the Son of Man is going to suffer at their hands."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그제야 제자들은 예수께서 세례자 요한을 두고 하신 말씀인 줄 깨달았습니다.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5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disciples understood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was talking to them about John the Baptist.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오자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나와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94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the crowd,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approached Jesus and knelt before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제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간질병에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고통받고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자주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던지고</a:t>
            </a:r>
            <a:r>
              <a:rPr dirty="0"/>
              <a:t> </a:t>
            </a:r>
            <a:r>
              <a:rPr dirty="0" err="1"/>
              <a:t>물속에</a:t>
            </a:r>
            <a:r>
              <a:rPr dirty="0"/>
              <a:t> </a:t>
            </a:r>
            <a:r>
              <a:rPr dirty="0" err="1"/>
              <a:t>뛰어들기도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7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have mercy on my son," he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has seizures and is suffering greatly.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often falls into the fire or into the water.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그래서 이 아이를 주의 제자들에게 데려왔지만 그들은 고치지 못했습니다.”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brought him to your disciples, but they could not heal him."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77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“아,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세대여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하겠느냐</a:t>
            </a:r>
            <a:r>
              <a:rPr lang="en-US" altLang="ko-KR" dirty="0"/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참아야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데려오너라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1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unbelieving and perverse generation," Jesus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shall I stay with you?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shall I put up with you? Bring the boy here to me."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꾸짖으시자</a:t>
            </a:r>
            <a:r>
              <a:rPr dirty="0"/>
              <a:t> </a:t>
            </a:r>
            <a:r>
              <a:rPr dirty="0" err="1"/>
              <a:t>귀신은</a:t>
            </a:r>
            <a:r>
              <a:rPr dirty="0"/>
              <a:t> </a:t>
            </a:r>
            <a:r>
              <a:rPr dirty="0" err="1"/>
              <a:t>아이에게서</a:t>
            </a:r>
            <a:r>
              <a:rPr dirty="0"/>
              <a:t> </a:t>
            </a:r>
            <a:r>
              <a:rPr dirty="0" err="1"/>
              <a:t>나갔고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그 </a:t>
            </a:r>
            <a:r>
              <a:rPr dirty="0" err="1"/>
              <a:t>순간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나았습니다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5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rebuked the demon, and it came out of the boy,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healed from that moment.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저희는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못했습니까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3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disciples came to Jesus in private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couldn't we drive it out?"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모습이</a:t>
            </a:r>
            <a:r>
              <a:rPr dirty="0"/>
              <a:t> </a:t>
            </a:r>
            <a:r>
              <a:rPr dirty="0" err="1"/>
              <a:t>변모돼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해처럼</a:t>
            </a:r>
            <a:r>
              <a:rPr dirty="0"/>
              <a:t> </a:t>
            </a:r>
            <a:r>
              <a:rPr dirty="0" err="1"/>
              <a:t>빛나고</a:t>
            </a:r>
            <a:r>
              <a:rPr dirty="0"/>
              <a:t> </a:t>
            </a:r>
            <a:r>
              <a:rPr dirty="0" err="1"/>
              <a:t>옷이</a:t>
            </a:r>
            <a:r>
              <a:rPr dirty="0"/>
              <a:t> </a:t>
            </a:r>
            <a:r>
              <a:rPr dirty="0" err="1"/>
              <a:t>빛처럼</a:t>
            </a:r>
            <a:r>
              <a:rPr dirty="0"/>
              <a:t> </a:t>
            </a:r>
            <a:r>
              <a:rPr dirty="0" err="1"/>
              <a:t>새하얗게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8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he was transfigured before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face shone like the sun, and his clothes became as white as the light.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적기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말한다.너희에게</a:t>
            </a:r>
            <a:r>
              <a:rPr dirty="0"/>
              <a:t> </a:t>
            </a:r>
            <a:r>
              <a:rPr dirty="0" err="1"/>
              <a:t>겨자씨</a:t>
            </a:r>
            <a:r>
              <a:rPr dirty="0"/>
              <a:t> 한 </a:t>
            </a:r>
            <a:r>
              <a:rPr dirty="0" err="1"/>
              <a:t>알만한</a:t>
            </a:r>
            <a:r>
              <a:rPr dirty="0"/>
              <a:t> </a:t>
            </a:r>
            <a:r>
              <a:rPr dirty="0" err="1"/>
              <a:t>믿음만</a:t>
            </a:r>
            <a:r>
              <a:rPr dirty="0"/>
              <a:t> </a:t>
            </a:r>
            <a:r>
              <a:rPr dirty="0" err="1"/>
              <a:t>있어도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‘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저기로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’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갈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"Because you have so little faith.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if you have faith as small as a mustard seed,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can say to this mountain, `Move from here to there' and it will move.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will be impossible for you."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this kind does not go out except by prayer and fasting.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갈릴리에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85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together in Galilee, he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Son of Man is going to be betrayed into the hands of men.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0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큰 </a:t>
            </a:r>
            <a:r>
              <a:rPr dirty="0" err="1"/>
              <a:t>슬픔에</a:t>
            </a:r>
            <a:r>
              <a:rPr dirty="0"/>
              <a:t> </a:t>
            </a:r>
            <a:r>
              <a:rPr dirty="0" err="1"/>
              <a:t>잠겼습니다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4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kill him, and on the third day he will be raised to life."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disciples were filled with grief.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50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가버나움에</a:t>
            </a:r>
            <a:r>
              <a:rPr dirty="0"/>
              <a:t> </a:t>
            </a:r>
            <a:r>
              <a:rPr dirty="0" err="1"/>
              <a:t>도착했을</a:t>
            </a:r>
            <a:r>
              <a:rPr dirty="0"/>
              <a:t> 때,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2드라크마의 </a:t>
            </a:r>
            <a:r>
              <a:rPr dirty="0" err="1"/>
              <a:t>세금을</a:t>
            </a:r>
            <a:r>
              <a:rPr dirty="0"/>
              <a:t> </a:t>
            </a:r>
            <a:r>
              <a:rPr dirty="0" err="1"/>
              <a:t>걷는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lang="en-US" altLang="ko-KR"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당신네</a:t>
            </a:r>
            <a:r>
              <a:rPr dirty="0"/>
              <a:t> </a:t>
            </a:r>
            <a:r>
              <a:rPr dirty="0" err="1"/>
              <a:t>선생님은</a:t>
            </a:r>
            <a:r>
              <a:rPr dirty="0"/>
              <a:t> 2드라크마를 안 </a:t>
            </a:r>
            <a:r>
              <a:rPr dirty="0" err="1"/>
              <a:t>내십니까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3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Jesus and his disciples arrived in Capernaum,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collectors of the two-drachma tax came to Peter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"Doesn't your teacher pay the temple tax?"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38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내십니다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들어가니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꺼내셨습니다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시몬아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생각하느냐</a:t>
            </a:r>
            <a:r>
              <a:rPr dirty="0"/>
              <a:t>? 이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왕들은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누구로부터</a:t>
            </a:r>
            <a:r>
              <a:rPr dirty="0"/>
              <a:t> </a:t>
            </a:r>
            <a:r>
              <a:rPr dirty="0" err="1"/>
              <a:t>관세와</a:t>
            </a:r>
            <a:r>
              <a:rPr dirty="0"/>
              <a:t> </a:t>
            </a:r>
            <a:r>
              <a:rPr dirty="0" err="1"/>
              <a:t>주민세를</a:t>
            </a:r>
            <a:r>
              <a:rPr dirty="0"/>
              <a:t> </a:t>
            </a:r>
            <a:r>
              <a:rPr dirty="0" err="1"/>
              <a:t>거두느냐</a:t>
            </a:r>
            <a:r>
              <a:rPr dirty="0"/>
              <a:t>?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아들들이냐</a:t>
            </a:r>
            <a:r>
              <a:rPr dirty="0"/>
              <a:t>,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he does," he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Peter came into the house, Jesus was the first to speak.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think, Simon?" he asked.</a:t>
            </a:r>
            <a:r>
              <a:rPr lang="en-US" altLang="ko-KR" dirty="0"/>
              <a:t> </a:t>
            </a:r>
            <a:r>
              <a:rPr dirty="0"/>
              <a:t>"From whom do the kings of the earth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collect duty and taxes -- from their own sons or from others?"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7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사람들로부터</a:t>
            </a:r>
            <a:r>
              <a:rPr dirty="0"/>
              <a:t> </a:t>
            </a:r>
            <a:r>
              <a:rPr dirty="0" err="1"/>
              <a:t>거둡니다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그렇다면</a:t>
            </a:r>
            <a:r>
              <a:rPr dirty="0"/>
              <a:t> 그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세금이</a:t>
            </a:r>
            <a:r>
              <a:rPr dirty="0"/>
              <a:t> </a:t>
            </a:r>
            <a:r>
              <a:rPr dirty="0" err="1"/>
              <a:t>면제된다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6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"From others," Peter answered.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sons are exempt," Jesus said to him.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70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비위를</a:t>
            </a:r>
            <a:r>
              <a:rPr dirty="0"/>
              <a:t> </a:t>
            </a:r>
            <a:r>
              <a:rPr dirty="0" err="1"/>
              <a:t>건드리지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낚시를</a:t>
            </a:r>
            <a:r>
              <a:rPr dirty="0"/>
              <a:t> </a:t>
            </a:r>
            <a:r>
              <a:rPr dirty="0" err="1"/>
              <a:t>던져라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벌려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1세겔짜리 </a:t>
            </a:r>
            <a:r>
              <a:rPr dirty="0" err="1"/>
              <a:t>동전</a:t>
            </a:r>
            <a:r>
              <a:rPr dirty="0"/>
              <a:t> 한 </a:t>
            </a:r>
            <a:r>
              <a:rPr dirty="0" err="1"/>
              <a:t>닢이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동전을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네 </a:t>
            </a:r>
            <a:r>
              <a:rPr dirty="0" err="1"/>
              <a:t>몫으로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30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so that we may not offend them,</a:t>
            </a:r>
            <a:r>
              <a:rPr lang="ko-KR" altLang="en-US" dirty="0"/>
              <a:t> </a:t>
            </a:r>
            <a:r>
              <a:rPr dirty="0"/>
              <a:t>go to the lake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throw out your line.</a:t>
            </a:r>
            <a:r>
              <a:rPr lang="en-US" altLang="ko-KR" dirty="0"/>
              <a:t> </a:t>
            </a:r>
            <a:r>
              <a:rPr dirty="0"/>
              <a:t>Take the first fish you catch;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open its mouth</a:t>
            </a:r>
            <a:r>
              <a:rPr lang="ko-KR" altLang="en-US" dirty="0"/>
              <a:t> </a:t>
            </a:r>
            <a:r>
              <a:rPr dirty="0"/>
              <a:t>and you will find a four-drachma coin.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it and give it to them for my tax and yours."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나타나</a:t>
            </a:r>
            <a:r>
              <a:rPr lang="en-US" altLang="ko-KR"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이야기를</a:t>
            </a:r>
            <a:r>
              <a:rPr dirty="0"/>
              <a:t> </a:t>
            </a:r>
            <a:r>
              <a:rPr dirty="0" err="1"/>
              <a:t>나눴습니다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Just then there appeared before them Moses and Elijah, talking with Jesus.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62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참 </a:t>
            </a:r>
            <a:r>
              <a:rPr dirty="0" err="1"/>
              <a:t>좋습니다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원하신다면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여기에다</a:t>
            </a:r>
            <a:r>
              <a:rPr dirty="0"/>
              <a:t> </a:t>
            </a:r>
            <a:r>
              <a:rPr dirty="0" err="1"/>
              <a:t>초막</a:t>
            </a:r>
            <a:r>
              <a:rPr dirty="0"/>
              <a:t> </a:t>
            </a:r>
            <a:r>
              <a:rPr dirty="0" err="1"/>
              <a:t>셋을</a:t>
            </a:r>
            <a:r>
              <a:rPr dirty="0"/>
              <a:t> </a:t>
            </a:r>
            <a:r>
              <a:rPr dirty="0" err="1"/>
              <a:t>만들어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,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,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세우겠습니다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32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said to Jesus, "Lord, it is good for us to be 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wish, I will put up three shelters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for you, one for Moses and one for Elijah."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370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덮더니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들려왔습니다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아들이다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기뻐한다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0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still speaking, a bright cloud enveloped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voice from the cloud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my Son, whom I love; with him I am well pleased. Listen to him!"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나머지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9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disciples heard this,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fell facedown to the ground, terrified.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어루만지며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일어나라</a:t>
            </a:r>
            <a:r>
              <a:rPr dirty="0"/>
              <a:t>.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014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came and touched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up," he said. "Don't be afraid."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그들이 눈을 들어 보니 예수 외에는 아무도 보이지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looked up, they saw no one except Jesus.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내려오면서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당부하셨습니다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때까지는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본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were coming down the mountain, Jesus instructed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tell anyone what you have seen,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Son of Man has been raised from the dead."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1434</Words>
  <Application>Microsoft Office PowerPoint</Application>
  <PresentationFormat>와이드스크린</PresentationFormat>
  <Paragraphs>151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2022-09-17T09:25:14Z</dcterms:modified>
</cp:coreProperties>
</file>