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9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하늘나라에서는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3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 disciples came to Jesus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the greatest in the kingdom of heaven?"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“이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명이라도</a:t>
            </a:r>
            <a:r>
              <a:rPr dirty="0"/>
              <a:t> </a:t>
            </a:r>
            <a:r>
              <a:rPr dirty="0" err="1"/>
              <a:t>업신여기지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천사들이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뵙고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that you do not look down on one of these little ones.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 that their angels in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always see the face of my Father in heaven.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Man came to save what was lost.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25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생각하느냐</a:t>
            </a:r>
            <a:r>
              <a:rPr dirty="0"/>
              <a:t>? 양 100마리를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잃었다고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99마리를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길 </a:t>
            </a:r>
            <a:r>
              <a:rPr dirty="0" err="1"/>
              <a:t>잃은</a:t>
            </a:r>
            <a:r>
              <a:rPr dirty="0"/>
              <a:t> 그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찾아다니지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14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think? If a man owns a hundred sheep,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one of them wanders away,</a:t>
            </a:r>
            <a:r>
              <a:rPr lang="en-US" altLang="ko-KR" dirty="0"/>
              <a:t> </a:t>
            </a:r>
            <a:r>
              <a:rPr dirty="0"/>
              <a:t>will he not leave the ninety-nine on the hills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to look for the one that wandered off?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15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그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길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99마리 </a:t>
            </a:r>
            <a:r>
              <a:rPr dirty="0" err="1"/>
              <a:t>양보다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그 한 </a:t>
            </a:r>
            <a:r>
              <a:rPr dirty="0" err="1"/>
              <a:t>마리</a:t>
            </a:r>
            <a:r>
              <a:rPr dirty="0"/>
              <a:t> 양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he finds it, 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happier about that one sheep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about the ninety-nine that did not wander off.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이 </a:t>
            </a:r>
            <a:r>
              <a:rPr dirty="0" err="1"/>
              <a:t>어린아이</a:t>
            </a:r>
            <a:r>
              <a:rPr dirty="0"/>
              <a:t> 중 한 </a:t>
            </a:r>
            <a:r>
              <a:rPr dirty="0" err="1"/>
              <a:t>명이라도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1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 your Father in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willing that any of these little ones should be lost.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만일</a:t>
            </a:r>
            <a:r>
              <a:rPr dirty="0"/>
              <a:t> 네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짓거든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가서</a:t>
            </a:r>
            <a:r>
              <a:rPr lang="en-US" altLang="ko-KR" dirty="0"/>
              <a:t> </a:t>
            </a:r>
            <a:r>
              <a:rPr dirty="0"/>
              <a:t>단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지적해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your brother sins against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and show him his fault,</a:t>
            </a:r>
            <a:r>
              <a:rPr lang="en-US" altLang="ko-KR" dirty="0"/>
              <a:t> </a:t>
            </a:r>
            <a:r>
              <a:rPr dirty="0"/>
              <a:t>just between the two of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listens to you, you have won your brother over.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두세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한두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he will not listen,</a:t>
            </a:r>
            <a:r>
              <a:rPr lang="en-US" altLang="ko-KR" dirty="0"/>
              <a:t> </a:t>
            </a:r>
            <a:r>
              <a:rPr dirty="0"/>
              <a:t>take one or two others along,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`every matter may be established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testimony of two or three witnesses.'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거부하면</a:t>
            </a:r>
            <a:r>
              <a:rPr dirty="0"/>
              <a:t> </a:t>
            </a:r>
            <a:r>
              <a:rPr dirty="0" err="1"/>
              <a:t>교회에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말조차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세리처럼</a:t>
            </a:r>
            <a:r>
              <a:rPr dirty="0"/>
              <a:t> </a:t>
            </a:r>
            <a:r>
              <a:rPr dirty="0" err="1"/>
              <a:t>여겨라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19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refuses to listen to them, tell it to the church;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he refuses to listen even to the church,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treat him as you would a pagan or a tax collector.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매면</a:t>
            </a:r>
            <a:r>
              <a:rPr dirty="0"/>
              <a:t> </a:t>
            </a:r>
            <a:r>
              <a:rPr dirty="0" err="1"/>
              <a:t>하늘에서도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풀면</a:t>
            </a:r>
            <a:r>
              <a:rPr dirty="0"/>
              <a:t> </a:t>
            </a:r>
            <a:r>
              <a:rPr dirty="0" err="1"/>
              <a:t>하늘에서도</a:t>
            </a:r>
            <a:r>
              <a:rPr dirty="0"/>
              <a:t> </a:t>
            </a:r>
            <a:r>
              <a:rPr dirty="0" err="1"/>
              <a:t>풀릴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whatever you bind on earth will be bound in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whatever you loose on earth will be loosed in heaven.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두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일이든지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간구하면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"Again, I tell you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two of you on earth agree about anything you ask for,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done for you by my Father in heaven.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예수께서 어린아이 하나를 불러 제자들 가운데 세우고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called a little child and had him stand among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두세 사람이 내 이름으로 모이는 곳에는 나도 그들 가운데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where two or three come together in my name, there am I with them."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73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제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지으면</a:t>
            </a:r>
            <a:r>
              <a:rPr dirty="0"/>
              <a:t> 몇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용서해야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번까지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Peter came to Jesus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how many times shall I forgive my brother when he sins against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 to seven times?"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1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70번씩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번이라도</a:t>
            </a:r>
            <a:r>
              <a:rPr dirty="0"/>
              <a:t> </a:t>
            </a:r>
            <a:r>
              <a:rPr dirty="0" err="1"/>
              <a:t>용서해야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7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r>
              <a:rPr lang="en-US" altLang="ko-KR" dirty="0"/>
              <a:t> </a:t>
            </a:r>
            <a:r>
              <a:rPr dirty="0"/>
              <a:t>"I tell you, not seven times, but seventy-seven times.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그러므로 하늘나라는 마치 자기 종들과 빚을 결산하려는 왕과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6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the kingdom of heaven is like a king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wanted to settle accounts with his servants.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왕이 결산을 시작하자 1만 달란트 빚진 사람이 왕 앞에 나오게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2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began the settlement,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owed him ten thousand talents was brought to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빚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돈이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주인은</a:t>
            </a:r>
            <a:r>
              <a:rPr dirty="0"/>
              <a:t> 그 </a:t>
            </a:r>
            <a:r>
              <a:rPr dirty="0" err="1"/>
              <a:t>종에게</a:t>
            </a:r>
            <a:r>
              <a:rPr dirty="0"/>
              <a:t> 그 </a:t>
            </a:r>
            <a:r>
              <a:rPr dirty="0" err="1"/>
              <a:t>자신과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자녀와</a:t>
            </a:r>
            <a:r>
              <a:rPr dirty="0"/>
              <a:t> 전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r>
              <a:rPr dirty="0" err="1"/>
              <a:t>갚도록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4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was not able to pay,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master ordered that he and his wife and his children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</a:t>
            </a:r>
            <a:r>
              <a:rPr lang="en-US" altLang="ko-KR" dirty="0"/>
              <a:t> </a:t>
            </a:r>
            <a:r>
              <a:rPr dirty="0"/>
              <a:t>that he had be sold to repay the debt.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그랬더니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간청했다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조금만</a:t>
            </a:r>
            <a:r>
              <a:rPr dirty="0"/>
              <a:t> </a:t>
            </a:r>
            <a:r>
              <a:rPr dirty="0" err="1"/>
              <a:t>참아</a:t>
            </a:r>
            <a:r>
              <a:rPr dirty="0"/>
              <a:t> </a:t>
            </a:r>
            <a:r>
              <a:rPr dirty="0" err="1"/>
              <a:t>주시면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servant fell on his knees before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 patient with me,' he begged, `and I will pay back everything.'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주인은 그 종을 불쌍히 여겨 그를 놓아주고 빚을 없애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servant's master took pity on him, canceled the debt and let him go.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5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100 </a:t>
            </a:r>
            <a:r>
              <a:rPr dirty="0" err="1"/>
              <a:t>데나리온</a:t>
            </a:r>
            <a:r>
              <a:rPr dirty="0"/>
              <a:t> </a:t>
            </a:r>
            <a:r>
              <a:rPr dirty="0" err="1"/>
              <a:t>빚진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찾아냈다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동료의</a:t>
            </a:r>
            <a:r>
              <a:rPr dirty="0"/>
              <a:t> </a:t>
            </a:r>
            <a:r>
              <a:rPr dirty="0" err="1"/>
              <a:t>멱살을</a:t>
            </a:r>
            <a:r>
              <a:rPr dirty="0"/>
              <a:t> </a:t>
            </a:r>
            <a:r>
              <a:rPr dirty="0" err="1"/>
              <a:t>잡으며</a:t>
            </a:r>
            <a:r>
              <a:rPr dirty="0"/>
              <a:t> ‘</a:t>
            </a:r>
            <a:r>
              <a:rPr dirty="0" err="1"/>
              <a:t>빚진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갚아라</a:t>
            </a:r>
            <a:r>
              <a:rPr dirty="0"/>
              <a:t>!’고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when that servant went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found one of his fellow servants who owed him a hundred denarii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grabbed him and began to choke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`Pay back what you owe me!'</a:t>
            </a:r>
            <a:r>
              <a:rPr lang="en-US" altLang="ko-KR" dirty="0"/>
              <a:t> </a:t>
            </a:r>
            <a:r>
              <a:rPr dirty="0"/>
              <a:t>he demanded.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그의 동료가 무릎을 꿇고 애걸했다. ‘조금만 참아 주게. 내가 다 갚겠네.’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6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fellow servant fell to his knees and begged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 patient with me, and I will pay you back.'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65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변화돼</a:t>
            </a:r>
            <a:r>
              <a:rPr dirty="0"/>
              <a:t> </a:t>
            </a:r>
            <a:r>
              <a:rPr dirty="0" err="1"/>
              <a:t>어린아이들처럼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7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said: "I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you change and become like little children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never enter the kingdom of heaven.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그러나 그는 참지 못하고 가서 빚을 다 갚을 때까지 동료를 감옥에 가두어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1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he refused. Instead, he went off and had the man thrown into prison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could pay the debt.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본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기가</a:t>
            </a:r>
            <a:r>
              <a:rPr dirty="0"/>
              <a:t> </a:t>
            </a:r>
            <a:r>
              <a:rPr dirty="0" err="1"/>
              <a:t>막혀서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바쳤다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1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other servants saw what had happened,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greatly distressed and went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told their master everything</a:t>
            </a:r>
            <a:r>
              <a:rPr lang="en-US" altLang="ko-KR" dirty="0"/>
              <a:t> </a:t>
            </a:r>
            <a:r>
              <a:rPr dirty="0"/>
              <a:t>that had happened.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7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그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‘이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종아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나에게</a:t>
            </a:r>
            <a:r>
              <a:rPr dirty="0"/>
              <a:t> </a:t>
            </a:r>
            <a:r>
              <a:rPr dirty="0" err="1"/>
              <a:t>애원하기에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빚을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2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master called the servant in.</a:t>
            </a:r>
            <a:r>
              <a:rPr lang="en-US" altLang="ko-KR" dirty="0"/>
              <a:t> </a:t>
            </a:r>
            <a:r>
              <a:rPr dirty="0"/>
              <a:t>`You wicked servant,'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canceled all that debt of yours because you begged me to.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내가 너를 불쌍히 여긴 것처럼 너도 네 동료를 불쌍히 여겼어야 하지 않았느냐?’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Shouldn't you have had mercy on your fellow servant just as I had on you?'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그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그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감옥</a:t>
            </a:r>
            <a:r>
              <a:rPr dirty="0"/>
              <a:t> </a:t>
            </a:r>
            <a:r>
              <a:rPr dirty="0" err="1"/>
              <a:t>관리들에게</a:t>
            </a:r>
            <a:r>
              <a:rPr dirty="0"/>
              <a:t> </a:t>
            </a:r>
            <a:r>
              <a:rPr dirty="0" err="1"/>
              <a:t>넘겨주며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빚진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anger his master turned him over to the jailers to be tortured,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should pay back all he owed.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진심으로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않는다면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아버지께서도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행하실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3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how my heavenly Father will treat each of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you forgive your brother from your heart."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이 </a:t>
            </a:r>
            <a:r>
              <a:rPr dirty="0" err="1"/>
              <a:t>어린아이와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낮추는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하늘나라에서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7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whoever humbles himself like this child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 greatest in the kingdom of heaven.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누구든지 내 이름으로 이런 어린아이 하나를 영접하면 나를 영접하는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"And whoever welcomes a little child like this in my name welcomes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어린아이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명이라도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맷돌을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빠뜨리는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anyone causes one of these little ones who believe in me to sin,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be better for him to have a large millstone hung around his neck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be drowned in the depths of the sea.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일 </a:t>
            </a:r>
            <a:r>
              <a:rPr dirty="0" err="1"/>
              <a:t>때문에</a:t>
            </a:r>
            <a:r>
              <a:rPr dirty="0"/>
              <a:t> 이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없으나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걸림돌과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3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the world because of the things that cause people to sin!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things must come, but woe to the man through whom they come!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26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네 </a:t>
            </a:r>
            <a:r>
              <a:rPr dirty="0" err="1"/>
              <a:t>손이나</a:t>
            </a:r>
            <a:r>
              <a:rPr dirty="0"/>
              <a:t> 네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내버려라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손, 두 발 다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던져지느니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불구자나</a:t>
            </a:r>
            <a:r>
              <a:rPr dirty="0"/>
              <a:t> </a:t>
            </a:r>
            <a:r>
              <a:rPr dirty="0" err="1"/>
              <a:t>장애인으로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42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hand or your foot causes you to sin cut it off and throw it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for you to enter life maimed or crippled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to have two hands or two feet and be thrown into eternal fire.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5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네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</a:t>
            </a:r>
            <a:r>
              <a:rPr dirty="0" err="1"/>
              <a:t>빼내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지옥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던져지느니</a:t>
            </a:r>
            <a:r>
              <a:rPr lang="en-US" altLang="ko-KR" dirty="0"/>
              <a:t> </a:t>
            </a:r>
            <a:r>
              <a:rPr dirty="0"/>
              <a:t>한 </a:t>
            </a:r>
            <a:r>
              <a:rPr dirty="0" err="1"/>
              <a:t>눈만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your eye causes you to sin, gouge it out and throw it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for you to enter life with one eye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to have two eyes and be thrown into the fire of hell.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1826</Words>
  <Application>Microsoft Office PowerPoint</Application>
  <PresentationFormat>와이드스크린</PresentationFormat>
  <Paragraphs>184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2022-09-17T09:43:35Z</dcterms:modified>
</cp:coreProperties>
</file>