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이 </a:t>
            </a:r>
            <a:r>
              <a:rPr dirty="0" err="1"/>
              <a:t>말씀들을</a:t>
            </a:r>
            <a:r>
              <a:rPr dirty="0"/>
              <a:t> </a:t>
            </a:r>
            <a:r>
              <a:rPr dirty="0" err="1"/>
              <a:t>끝마친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갈릴리를</a:t>
            </a:r>
            <a:r>
              <a:rPr dirty="0"/>
              <a:t> </a:t>
            </a:r>
            <a:r>
              <a:rPr dirty="0" err="1"/>
              <a:t>떠나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지방으로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had finished saying these things,</a:t>
            </a:r>
            <a:r>
              <a:rPr lang="en-US" altLang="ko-KR" dirty="0"/>
              <a:t> </a:t>
            </a:r>
            <a:r>
              <a:rPr dirty="0"/>
              <a:t>he left Galilee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into the region of Judea to the other side of the Jordan.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30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남편과</a:t>
            </a:r>
            <a:r>
              <a:rPr dirty="0"/>
              <a:t>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관계가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것이라면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결혼하지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게 </a:t>
            </a:r>
            <a:r>
              <a:rPr dirty="0" err="1"/>
              <a:t>좋겠습니다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77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this is the situation between a husband and wife,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better not to marry."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1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받아들일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오로지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허락하신</a:t>
            </a:r>
            <a:r>
              <a:rPr dirty="0"/>
              <a:t> </a:t>
            </a:r>
            <a:r>
              <a:rPr dirty="0" err="1"/>
              <a:t>사람들만</a:t>
            </a:r>
            <a:r>
              <a:rPr dirty="0"/>
              <a:t> </a:t>
            </a:r>
            <a:r>
              <a:rPr dirty="0" err="1"/>
              <a:t>받아들인다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07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"Not everyone can accept this word,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those to whom it has been given.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모태에서부터</a:t>
            </a:r>
            <a:r>
              <a:rPr dirty="0"/>
              <a:t> </a:t>
            </a:r>
            <a:r>
              <a:rPr dirty="0" err="1"/>
              <a:t>고자로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고자로</a:t>
            </a:r>
            <a:r>
              <a:rPr dirty="0"/>
              <a:t> </a:t>
            </a:r>
            <a:r>
              <a:rPr dirty="0" err="1"/>
              <a:t>만들어서</a:t>
            </a:r>
            <a:r>
              <a:rPr dirty="0"/>
              <a:t> </a:t>
            </a:r>
            <a:r>
              <a:rPr dirty="0" err="1"/>
              <a:t>고자가</a:t>
            </a:r>
            <a:r>
              <a:rPr dirty="0"/>
              <a:t> 된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하늘나라를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고자가</a:t>
            </a:r>
            <a:r>
              <a:rPr dirty="0"/>
              <a:t> 된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받아들일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받아들이라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64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some are eunuchs because they were born that way;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were made that way by men;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others have renounced marriage because of the kingdom of heaven.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can accept this should accept it."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어린아이들을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얹어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꾸짖었습니다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0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little children were brought to Jesus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him to place his hands on them</a:t>
            </a:r>
            <a:r>
              <a:rPr lang="en-US" altLang="ko-KR" dirty="0"/>
              <a:t> </a:t>
            </a:r>
            <a:r>
              <a:rPr dirty="0"/>
              <a:t>and pray for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disciples rebuked those who brought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9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어린아이들을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막지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하늘나라는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어린아이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22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said, "Let the little children come to me,</a:t>
            </a:r>
            <a:r>
              <a:rPr lang="en-US" altLang="ko-KR" dirty="0"/>
              <a:t> </a:t>
            </a:r>
            <a:r>
              <a:rPr dirty="0"/>
              <a:t>and do not hinder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kingdom of heaven belongs to such as these."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예수께서 그들에게 손을 얹어 기도해 주시고 그곳을 떠나셨습니다.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had placed his hands on them, he went on from there.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9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영생을</a:t>
            </a:r>
            <a:r>
              <a:rPr dirty="0"/>
              <a:t> </a:t>
            </a:r>
            <a:r>
              <a:rPr dirty="0" err="1"/>
              <a:t>얻으려면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0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a man came up to Jesus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"Teacher, what good thing must I do to get eternal life?"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4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“왜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묻느냐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선하신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한 </a:t>
            </a:r>
            <a:r>
              <a:rPr dirty="0" err="1"/>
              <a:t>분이시다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생명에</a:t>
            </a:r>
            <a:r>
              <a:rPr dirty="0"/>
              <a:t> </a:t>
            </a:r>
            <a:r>
              <a:rPr dirty="0" err="1"/>
              <a:t>들어가려면</a:t>
            </a:r>
            <a:r>
              <a:rPr dirty="0"/>
              <a:t> </a:t>
            </a:r>
            <a:r>
              <a:rPr dirty="0" err="1"/>
              <a:t>계명들을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37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 ask me about what is good?" Jesus replied.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is only One who is good.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want to enter life,</a:t>
            </a:r>
            <a:r>
              <a:rPr lang="en-US" altLang="ko-KR" dirty="0"/>
              <a:t> </a:t>
            </a:r>
            <a:r>
              <a:rPr dirty="0"/>
              <a:t>obey the commandments."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165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말씀하십니까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“‘</a:t>
            </a:r>
            <a:r>
              <a:rPr dirty="0" err="1"/>
              <a:t>살인하지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, </a:t>
            </a:r>
            <a:r>
              <a:rPr dirty="0" err="1"/>
              <a:t>간음하지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도둑질하지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,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증언하지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2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"Which ones?" the man inquired. Jesus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murder, do not commit adultery,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steal, do not give false testimony,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네 부모를 공경하라, 네 이웃을 네 몸과 같이 사랑하라.’” 레19:18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honor your father and mother,' and `love your neighbor as yourself.'"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많은 무리가 따라오자 예수께서는 거기서 그들을 고쳐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Large crowds followed him, and he healed them there.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3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</a:t>
            </a:r>
            <a:r>
              <a:rPr dirty="0" err="1"/>
              <a:t>청년이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지켰습니다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부족합니까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1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these I have kept," the young man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I still lack?"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76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완전해지고자</a:t>
            </a:r>
            <a:r>
              <a:rPr dirty="0"/>
              <a:t> </a:t>
            </a:r>
            <a:r>
              <a:rPr dirty="0" err="1"/>
              <a:t>한다면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가서</a:t>
            </a:r>
            <a:r>
              <a:rPr dirty="0"/>
              <a:t> 네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팔아</a:t>
            </a:r>
            <a:r>
              <a:rPr dirty="0"/>
              <a:t> 그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보물을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5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"If you want to be perfect,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go, sell your possessions and give to the poor,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have treasure in heaven. Then come, follow me."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청년은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슬픔에</a:t>
            </a:r>
            <a:r>
              <a:rPr dirty="0"/>
              <a:t> </a:t>
            </a:r>
            <a:r>
              <a:rPr dirty="0" err="1"/>
              <a:t>잠겨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굉장한</a:t>
            </a:r>
            <a:r>
              <a:rPr dirty="0"/>
              <a:t> </a:t>
            </a:r>
            <a:r>
              <a:rPr dirty="0" err="1"/>
              <a:t>부자였기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26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young man heard this, he went away sad,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had great wealth.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마태복음</a:t>
            </a:r>
            <a:r>
              <a:rPr dirty="0"/>
              <a:t>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3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부자는</a:t>
            </a:r>
            <a:r>
              <a:rPr dirty="0"/>
              <a:t> </a:t>
            </a:r>
            <a:r>
              <a:rPr dirty="0" err="1"/>
              <a:t>하늘나라에</a:t>
            </a:r>
            <a:r>
              <a:rPr dirty="0"/>
              <a:t> </a:t>
            </a:r>
            <a:r>
              <a:rPr dirty="0" err="1"/>
              <a:t>들어가기가</a:t>
            </a:r>
            <a:r>
              <a:rPr dirty="0"/>
              <a:t> </a:t>
            </a:r>
            <a:r>
              <a:rPr dirty="0" err="1"/>
              <a:t>어렵다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3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his disciples,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it is hard for a rich man to enter the kingdom of heaven.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마태복음</a:t>
            </a:r>
            <a:r>
              <a:rPr dirty="0"/>
              <a:t>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3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낙타가</a:t>
            </a:r>
            <a:r>
              <a:rPr dirty="0"/>
              <a:t> </a:t>
            </a:r>
            <a:r>
              <a:rPr dirty="0" err="1"/>
              <a:t>바늘귀에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부자가</a:t>
            </a:r>
            <a:r>
              <a:rPr dirty="0"/>
              <a:t> </a:t>
            </a:r>
            <a:r>
              <a:rPr dirty="0" err="1"/>
              <a:t>하늘나라에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쉽다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43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I tell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easier</a:t>
            </a:r>
            <a:r>
              <a:rPr lang="en-US" altLang="ko-KR" dirty="0"/>
              <a:t> </a:t>
            </a:r>
            <a:r>
              <a:rPr dirty="0"/>
              <a:t>for a camel to go</a:t>
            </a:r>
            <a:r>
              <a:rPr lang="en-US" altLang="ko-KR" dirty="0"/>
              <a:t> </a:t>
            </a:r>
            <a:r>
              <a:rPr dirty="0"/>
              <a:t>through the eye of a needle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for a rich man to enter the kingdom of God."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놀라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얻겠습니까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4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disciples heard this, they were greatly astonished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then can be saved?"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704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눈여겨보시고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불가능한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가능하다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87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looked at them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"With man this is impossible, but with God all things are possible."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706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선생님을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얻겠습니까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66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answered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left everything to follow you!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then will there be for us?"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새 </a:t>
            </a: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앉게</a:t>
            </a:r>
            <a:r>
              <a:rPr dirty="0"/>
              <a:t> </a:t>
            </a:r>
            <a:r>
              <a:rPr dirty="0" err="1"/>
              <a:t>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지파를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00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 "I tell you the truth,</a:t>
            </a:r>
            <a:r>
              <a:rPr lang="en-US" altLang="ko-KR" dirty="0"/>
              <a:t> </a:t>
            </a:r>
            <a:r>
              <a:rPr dirty="0"/>
              <a:t>at the renewal of all things,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Son of Man sits on his glorious throne,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have followed me will also sit on twelve thrones,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judging the twelve tribes of Israel.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또한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집이나</a:t>
            </a:r>
            <a:r>
              <a:rPr dirty="0"/>
              <a:t> </a:t>
            </a:r>
            <a:r>
              <a:rPr dirty="0" err="1"/>
              <a:t>형제나</a:t>
            </a:r>
            <a:r>
              <a:rPr dirty="0"/>
              <a:t> </a:t>
            </a:r>
            <a:r>
              <a:rPr dirty="0" err="1"/>
              <a:t>부모나</a:t>
            </a:r>
            <a:r>
              <a:rPr dirty="0"/>
              <a:t> </a:t>
            </a:r>
            <a:r>
              <a:rPr dirty="0" err="1"/>
              <a:t>자녀나</a:t>
            </a:r>
            <a:r>
              <a:rPr dirty="0"/>
              <a:t> </a:t>
            </a:r>
            <a:r>
              <a:rPr dirty="0" err="1"/>
              <a:t>논밭을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100배나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또 </a:t>
            </a:r>
            <a:r>
              <a:rPr dirty="0" err="1"/>
              <a:t>영생을</a:t>
            </a:r>
            <a:r>
              <a:rPr dirty="0"/>
              <a:t> </a:t>
            </a:r>
            <a:r>
              <a:rPr dirty="0" err="1"/>
              <a:t>물려받게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29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everyone who has left houses or brothers or sisters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father or mother or children or fields for my sake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receive a hundred times as much and will inherit eternal life.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23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시험하려고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이유가</a:t>
            </a:r>
            <a:r>
              <a:rPr dirty="0"/>
              <a:t> </a:t>
            </a:r>
            <a:r>
              <a:rPr dirty="0" err="1"/>
              <a:t>된다면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적법한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3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Pharisees came to him to test him. They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it lawful for a man to divorce his wife for any and every reason?"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그러나 먼저 된 사람이 나중 되고 나중 된 사람이 먼저 되는 일이 많을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many who are first will be last, and many who are last will be first.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15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창조하신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처음에</a:t>
            </a:r>
            <a:r>
              <a:rPr dirty="0"/>
              <a:t> </a:t>
            </a:r>
            <a:r>
              <a:rPr dirty="0" err="1"/>
              <a:t>남자와</a:t>
            </a:r>
            <a:r>
              <a:rPr dirty="0"/>
              <a:t> </a:t>
            </a:r>
            <a:r>
              <a:rPr dirty="0" err="1"/>
              <a:t>여자로</a:t>
            </a:r>
            <a:r>
              <a:rPr dirty="0"/>
              <a:t> </a:t>
            </a:r>
            <a:r>
              <a:rPr dirty="0" err="1"/>
              <a:t>지으셨다’와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20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"Haven't you read," he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"that at the beginning the Creator `made them male and female,'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54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‘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남자가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떠나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연합해</a:t>
            </a:r>
            <a:r>
              <a:rPr dirty="0"/>
              <a:t> </a:t>
            </a:r>
            <a:r>
              <a:rPr dirty="0" err="1"/>
              <a:t>둘이</a:t>
            </a:r>
            <a:r>
              <a:rPr dirty="0"/>
              <a:t> 한 </a:t>
            </a:r>
            <a:r>
              <a:rPr dirty="0" err="1"/>
              <a:t>몸이</a:t>
            </a:r>
            <a:r>
              <a:rPr dirty="0"/>
              <a:t> 될 </a:t>
            </a:r>
            <a:r>
              <a:rPr dirty="0" err="1"/>
              <a:t>것이다’라는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16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said, `For this reason a man will leave his father and mother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united to his wife, and the two will become one flesh'?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2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둘이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하나다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짝지어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갈라놓지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2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are no longer two, but 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what God has joined together, let man not separate."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35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왜 </a:t>
            </a:r>
            <a:r>
              <a:rPr dirty="0" err="1"/>
              <a:t>남자에게</a:t>
            </a:r>
            <a:r>
              <a:rPr dirty="0"/>
              <a:t> </a:t>
            </a:r>
            <a:r>
              <a:rPr dirty="0" err="1"/>
              <a:t>이혼증서를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헤어지라고</a:t>
            </a:r>
            <a:r>
              <a:rPr dirty="0"/>
              <a:t> </a:t>
            </a:r>
            <a:r>
              <a:rPr dirty="0" err="1"/>
              <a:t>명령했습니까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1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then," they asked,</a:t>
            </a:r>
            <a:r>
              <a:rPr lang="en-US" altLang="ko-KR" dirty="0"/>
              <a:t> </a:t>
            </a:r>
            <a:r>
              <a:rPr dirty="0"/>
              <a:t>"did Moses command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 man give his wife a certificate of divorce and send her away?"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이혼을</a:t>
            </a:r>
            <a:r>
              <a:rPr dirty="0"/>
              <a:t> </a:t>
            </a:r>
            <a:r>
              <a:rPr dirty="0" err="1"/>
              <a:t>허락한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완악했기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원래는</a:t>
            </a:r>
            <a:r>
              <a:rPr dirty="0"/>
              <a:t>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35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"Moses permitted you to divorce your wives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your hearts were hard.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was not this way from the beginning.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음행한</a:t>
            </a:r>
            <a:r>
              <a:rPr dirty="0"/>
              <a:t> </a:t>
            </a:r>
            <a:r>
              <a:rPr dirty="0" err="1"/>
              <a:t>경우를</a:t>
            </a:r>
            <a:r>
              <a:rPr dirty="0"/>
              <a:t> </a:t>
            </a:r>
            <a:r>
              <a:rPr dirty="0" err="1"/>
              <a:t>제외하</a:t>
            </a:r>
            <a:r>
              <a:rPr lang="ko-KR" altLang="en-US" dirty="0"/>
              <a:t>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이혼하고</a:t>
            </a:r>
            <a:r>
              <a:rPr lang="en-US" altLang="ko-KR"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결혼하는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간음죄를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46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that anyone who divorces his wife,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for marital unfaithfulness,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marries another woman commits adultery."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1528</Words>
  <Application>Microsoft Office PowerPoint</Application>
  <PresentationFormat>와이드스크린</PresentationFormat>
  <Paragraphs>165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129</cp:revision>
  <dcterms:created xsi:type="dcterms:W3CDTF">2019-02-17T10:11:46Z</dcterms:created>
  <dcterms:modified xsi:type="dcterms:W3CDTF">2022-09-17T09:53:05Z</dcterms:modified>
</cp:coreProperties>
</file>