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헤롯</a:t>
            </a:r>
            <a:r>
              <a:rPr dirty="0"/>
              <a:t> 왕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유대의</a:t>
            </a:r>
            <a:r>
              <a:rPr dirty="0"/>
              <a:t> </a:t>
            </a:r>
            <a:r>
              <a:rPr dirty="0" err="1"/>
              <a:t>베들레헴에서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태어나시자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동방에서</a:t>
            </a:r>
            <a:r>
              <a:rPr dirty="0"/>
              <a:t> </a:t>
            </a:r>
            <a:r>
              <a:rPr dirty="0" err="1"/>
              <a:t>박사들이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찾아와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4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Jesus was born in Bethlehem in Judea,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time of King Herod, Magi from the east came to Jerusalem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박사들은 별을 보고 뛸 듯이 기뻤습니다.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saw the star, they were overjoyed.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아기가</a:t>
            </a:r>
            <a:r>
              <a:rPr dirty="0"/>
              <a:t> 그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마리아와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아기에게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보물함을</a:t>
            </a:r>
            <a:r>
              <a:rPr dirty="0"/>
              <a:t> </a:t>
            </a:r>
            <a:r>
              <a:rPr dirty="0" err="1"/>
              <a:t>열어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황금과</a:t>
            </a:r>
            <a:r>
              <a:rPr dirty="0"/>
              <a:t> </a:t>
            </a:r>
            <a:r>
              <a:rPr dirty="0" err="1"/>
              <a:t>유향과</a:t>
            </a:r>
            <a:r>
              <a:rPr dirty="0"/>
              <a:t> </a:t>
            </a:r>
            <a:r>
              <a:rPr dirty="0" err="1"/>
              <a:t>몰약을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8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coming to the house, they saw the child with his mother Mary,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bowed down and worshiped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opened their treasures and presented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gifts of gold and of incense and of myrrh.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꿈속에서</a:t>
            </a:r>
            <a:r>
              <a:rPr dirty="0"/>
              <a:t> </a:t>
            </a:r>
            <a:r>
              <a:rPr dirty="0" err="1"/>
              <a:t>헤롯에게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말라는</a:t>
            </a:r>
            <a:r>
              <a:rPr dirty="0"/>
              <a:t> </a:t>
            </a:r>
            <a:r>
              <a:rPr dirty="0" err="1"/>
              <a:t>지시를</a:t>
            </a:r>
            <a:r>
              <a:rPr dirty="0"/>
              <a:t> </a:t>
            </a:r>
            <a:r>
              <a:rPr dirty="0" err="1"/>
              <a:t>받고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6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having been warned in a dream not to go back to Herod,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returned to their country by another route.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0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박사들이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후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꿈에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일어나거라</a:t>
            </a:r>
            <a:r>
              <a:rPr dirty="0"/>
              <a:t>! </a:t>
            </a:r>
            <a:r>
              <a:rPr dirty="0" err="1"/>
              <a:t>어서</a:t>
            </a:r>
            <a:r>
              <a:rPr dirty="0"/>
              <a:t> </a:t>
            </a:r>
            <a:r>
              <a:rPr dirty="0" err="1"/>
              <a:t>아기와</a:t>
            </a:r>
            <a:r>
              <a:rPr dirty="0"/>
              <a:t> 그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피신하여라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헤롯이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줄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5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gone, an angel of the Lord appeared to Joseph in a dream.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up," he said, "take the child and his mother and escape to Egypt.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 there until I tell you, for Herod is going to search for the child to kill him."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그래서 요셉이 일어나 아기와 그 어머니를 데리고 한밤중에 이집트로 떠났습니다.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3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got up, took the child and his mother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night and left for Egypt,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헤롯이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내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불러냈다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36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stayed until the death of Herod.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was fulfilled what the Lord had said through the prophet: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"Out of Egypt I called my son."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헤롯은</a:t>
            </a:r>
            <a:r>
              <a:rPr dirty="0"/>
              <a:t> </a:t>
            </a:r>
            <a:r>
              <a:rPr dirty="0" err="1"/>
              <a:t>박사들에게</a:t>
            </a:r>
            <a:r>
              <a:rPr dirty="0"/>
              <a:t> </a:t>
            </a:r>
            <a:r>
              <a:rPr dirty="0" err="1"/>
              <a:t>속은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치밀었습니다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박사들에게서</a:t>
            </a:r>
            <a:r>
              <a:rPr dirty="0"/>
              <a:t> </a:t>
            </a:r>
            <a:r>
              <a:rPr dirty="0" err="1"/>
              <a:t>알아냈던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기준으로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베들레헴과</a:t>
            </a:r>
            <a:r>
              <a:rPr dirty="0"/>
              <a:t> 그 </a:t>
            </a:r>
            <a:r>
              <a:rPr dirty="0" err="1"/>
              <a:t>부근에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두 살 </a:t>
            </a:r>
            <a:r>
              <a:rPr dirty="0" err="1"/>
              <a:t>이하의</a:t>
            </a:r>
            <a:r>
              <a:rPr dirty="0"/>
              <a:t> </a:t>
            </a:r>
            <a:r>
              <a:rPr dirty="0" err="1"/>
              <a:t>사내아이들을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죽이라고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6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Herod realized that he had been outwitted by the Magi,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furious, and he gave orders to kill all the boys in Bethlehem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vicinity who were two years old and under,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accordance with the time he had learned from the Magi.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이로써 예언자 예레미야를 통해 하신 말씀이 이루어졌습니다.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what was said through the prophet Jeremiah was fulfilled: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040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라마에서</a:t>
            </a:r>
            <a:r>
              <a:rPr dirty="0"/>
              <a:t> </a:t>
            </a:r>
            <a:r>
              <a:rPr dirty="0" err="1"/>
              <a:t>슬퍼하며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통곡하는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들리니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라헬이</a:t>
            </a:r>
            <a:r>
              <a:rPr dirty="0"/>
              <a:t> 그 </a:t>
            </a:r>
            <a:r>
              <a:rPr dirty="0" err="1"/>
              <a:t>자녀를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없어졌으므로</a:t>
            </a:r>
            <a:r>
              <a:rPr dirty="0"/>
              <a:t> </a:t>
            </a:r>
            <a:r>
              <a:rPr dirty="0" err="1"/>
              <a:t>위로받기도</a:t>
            </a:r>
            <a:r>
              <a:rPr dirty="0"/>
              <a:t> </a:t>
            </a:r>
            <a:r>
              <a:rPr dirty="0" err="1"/>
              <a:t>거절하는구나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17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voice is heard in Ramah, weeping and great mourning,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Rachel weeping for her children and refusing to be comforted,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are no more."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헤롯이 죽은 후 주의 천사가 이집트에 있던 요셉의 꿈속에 나타나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7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Herod died, an angel of the Lord appeared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dream to Joseph in Egypt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계십니까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동방에서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별을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경배드리려고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77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asked, "Where is the one who has been born king of the Jews?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saw his star in the east and have come to worship him."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451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일어나거라</a:t>
            </a:r>
            <a:r>
              <a:rPr dirty="0"/>
              <a:t>! </a:t>
            </a:r>
            <a:r>
              <a:rPr dirty="0" err="1"/>
              <a:t>아기와</a:t>
            </a:r>
            <a:r>
              <a:rPr dirty="0"/>
              <a:t> 그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아기의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노리던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죽었다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9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said, "Get up, take the child and his mother</a:t>
            </a:r>
            <a:r>
              <a:rPr lang="en-US" altLang="ko-KR" dirty="0"/>
              <a:t> </a:t>
            </a:r>
            <a:r>
              <a:rPr dirty="0"/>
              <a:t>and go to the land of Israel,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those who were trying to take the child's life are dead."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그래서 요셉이 일어나 아기와 그 어머니를 데리고 이스라엘 땅으로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he got up, took the child and his mother and went to the land of Israel.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요셉은</a:t>
            </a:r>
            <a:r>
              <a:rPr dirty="0"/>
              <a:t> </a:t>
            </a:r>
            <a:r>
              <a:rPr dirty="0" err="1"/>
              <a:t>아켈라오가</a:t>
            </a:r>
            <a:r>
              <a:rPr dirty="0"/>
              <a:t> 그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헤롯의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두려웠습니다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요셉은</a:t>
            </a:r>
            <a:r>
              <a:rPr dirty="0"/>
              <a:t> </a:t>
            </a:r>
            <a:r>
              <a:rPr dirty="0" err="1"/>
              <a:t>꿈에</a:t>
            </a:r>
            <a:r>
              <a:rPr dirty="0"/>
              <a:t> </a:t>
            </a:r>
            <a:r>
              <a:rPr dirty="0" err="1"/>
              <a:t>지시를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방향을</a:t>
            </a:r>
            <a:r>
              <a:rPr dirty="0"/>
              <a:t> </a:t>
            </a:r>
            <a:r>
              <a:rPr dirty="0" err="1"/>
              <a:t>바꿔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가서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74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heard that Archelaus was reigning in Judea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place of his father Herod, he was afraid to go there.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been warned in a dream, he withdrew to the district of Galilee,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18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나사렛이라는</a:t>
            </a:r>
            <a:r>
              <a:rPr dirty="0"/>
              <a:t> </a:t>
            </a:r>
            <a:r>
              <a:rPr dirty="0" err="1"/>
              <a:t>동네로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통해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사람이라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이루어졌습니다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5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went and lived in a town called Nazareth.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was fulfilled what was said through the prophets: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will be called a Nazarene."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헤롯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심기가</a:t>
            </a:r>
            <a:r>
              <a:rPr dirty="0"/>
              <a:t> </a:t>
            </a:r>
            <a:r>
              <a:rPr dirty="0" err="1"/>
              <a:t>불편했습니다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예루살렘도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떠들썩했습니다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71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King Herod heard this</a:t>
            </a:r>
            <a:r>
              <a:rPr lang="en-US" altLang="ko-KR" dirty="0"/>
              <a:t> </a:t>
            </a:r>
            <a:r>
              <a:rPr dirty="0"/>
              <a:t>he was disturbed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Jerusalem with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헤롯은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율법학자들을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불러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태어날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캐물었습니다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3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called together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people's chief priests and teachers of the law,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them where the Christ was to be born.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9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유대의</a:t>
            </a:r>
            <a:r>
              <a:rPr dirty="0"/>
              <a:t> </a:t>
            </a:r>
            <a:r>
              <a:rPr dirty="0" err="1"/>
              <a:t>베들레헴입니다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기록했기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3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Bethlehem in Judea," they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this is what the prophet has written: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25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‘</a:t>
            </a:r>
            <a:r>
              <a:rPr dirty="0" err="1"/>
              <a:t>그러나</a:t>
            </a:r>
            <a:r>
              <a:rPr dirty="0"/>
              <a:t> 너 </a:t>
            </a:r>
            <a:r>
              <a:rPr dirty="0" err="1"/>
              <a:t>유다</a:t>
            </a:r>
            <a:r>
              <a:rPr dirty="0"/>
              <a:t> 땅 </a:t>
            </a:r>
            <a:r>
              <a:rPr dirty="0" err="1"/>
              <a:t>베들레헴아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통치자들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작지</a:t>
            </a:r>
            <a:r>
              <a:rPr dirty="0"/>
              <a:t> </a:t>
            </a:r>
            <a:r>
              <a:rPr dirty="0" err="1"/>
              <a:t>않구나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통치자가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8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you, Bethlehem, in the land of Judah, are by no means least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rulers of Judah; for out of you will come a ruler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be the shepherd of my people Israel.'"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그때 헤롯은 몰래 박사들을 불러 별이 나타난 정확한 시각을 알아냈습니다.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2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Herod called the Magi secretly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found out from them the exact time the star had appeared.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52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헤롯은</a:t>
            </a:r>
            <a:r>
              <a:rPr dirty="0"/>
              <a:t> </a:t>
            </a:r>
            <a:r>
              <a:rPr dirty="0" err="1"/>
              <a:t>박사들을</a:t>
            </a:r>
            <a:r>
              <a:rPr dirty="0"/>
              <a:t> </a:t>
            </a:r>
            <a:r>
              <a:rPr dirty="0" err="1"/>
              <a:t>베들레헴으로</a:t>
            </a:r>
            <a:r>
              <a:rPr dirty="0"/>
              <a:t> </a:t>
            </a:r>
            <a:r>
              <a:rPr dirty="0" err="1"/>
              <a:t>보내며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샅샅이</a:t>
            </a:r>
            <a:r>
              <a:rPr dirty="0"/>
              <a:t> </a:t>
            </a:r>
            <a:r>
              <a:rPr dirty="0" err="1"/>
              <a:t>뒤져</a:t>
            </a:r>
            <a:r>
              <a:rPr dirty="0"/>
              <a:t> 그 </a:t>
            </a:r>
            <a:r>
              <a:rPr dirty="0" err="1"/>
              <a:t>아기를</a:t>
            </a:r>
            <a:r>
              <a:rPr dirty="0"/>
              <a:t> 꼭 </a:t>
            </a:r>
            <a:r>
              <a:rPr dirty="0" err="1"/>
              <a:t>찾으라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찾자마자</a:t>
            </a:r>
            <a:r>
              <a:rPr dirty="0"/>
              <a:t> </a:t>
            </a:r>
            <a:r>
              <a:rPr dirty="0" err="1"/>
              <a:t>나에게도</a:t>
            </a:r>
            <a:r>
              <a:rPr dirty="0"/>
              <a:t> </a:t>
            </a:r>
            <a:r>
              <a:rPr dirty="0" err="1"/>
              <a:t>알리라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아기에게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28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them to Bethlehem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make a careful search for the child.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you find him, report to me,</a:t>
            </a:r>
            <a:r>
              <a:rPr lang="en-US" altLang="ko-KR" dirty="0"/>
              <a:t> </a:t>
            </a:r>
            <a:r>
              <a:rPr dirty="0"/>
              <a:t>so that I too may go and worship him."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박사들은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동방에서</a:t>
            </a:r>
            <a:r>
              <a:rPr dirty="0"/>
              <a:t> </a:t>
            </a:r>
            <a:r>
              <a:rPr dirty="0" err="1"/>
              <a:t>보았던</a:t>
            </a:r>
            <a:r>
              <a:rPr dirty="0"/>
              <a:t> 그 </a:t>
            </a:r>
            <a:r>
              <a:rPr dirty="0" err="1"/>
              <a:t>별이</a:t>
            </a:r>
            <a:r>
              <a:rPr dirty="0"/>
              <a:t> </a:t>
            </a:r>
            <a:r>
              <a:rPr dirty="0" err="1"/>
              <a:t>그들보다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아기가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곳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멈춰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74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they had heard the king, they went on their 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star they had seen in the east went ahead of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it stopped over the place where the child was.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1230</Words>
  <Application>Microsoft Office PowerPoint</Application>
  <PresentationFormat>와이드스크린</PresentationFormat>
  <Paragraphs>129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129</cp:revision>
  <dcterms:created xsi:type="dcterms:W3CDTF">2019-02-17T10:11:46Z</dcterms:created>
  <dcterms:modified xsi:type="dcterms:W3CDTF">2022-09-16T01:53:38Z</dcterms:modified>
</cp:coreProperties>
</file>