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포도원에서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일꾼을</a:t>
            </a:r>
            <a:r>
              <a:rPr dirty="0"/>
              <a:t> </a:t>
            </a:r>
            <a:r>
              <a:rPr dirty="0" err="1"/>
              <a:t>고용하려고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나선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포도원</a:t>
            </a:r>
            <a:r>
              <a:rPr dirty="0"/>
              <a:t> </a:t>
            </a:r>
            <a:r>
              <a:rPr dirty="0" err="1"/>
              <a:t>주인과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kingdom of heaven is like a landowner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went out early in the morning to hire men to work in his vineyard.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맨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고용된</a:t>
            </a:r>
            <a:r>
              <a:rPr dirty="0"/>
              <a:t> </a:t>
            </a:r>
            <a:r>
              <a:rPr dirty="0" err="1"/>
              <a:t>일꾼들이</a:t>
            </a:r>
            <a:r>
              <a:rPr dirty="0"/>
              <a:t> </a:t>
            </a:r>
            <a:r>
              <a:rPr dirty="0" err="1"/>
              <a:t>와서는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받으리라고</a:t>
            </a:r>
            <a:r>
              <a:rPr dirty="0"/>
              <a:t> </a:t>
            </a:r>
            <a:r>
              <a:rPr dirty="0" err="1"/>
              <a:t>기대했다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각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1데나리온씩 </a:t>
            </a:r>
            <a:r>
              <a:rPr dirty="0" err="1"/>
              <a:t>받았다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86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when those came who were hired first, they expected to receive more.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each one of them also received a denarius.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품삯을 받고 포도원 주인을 향해 불평했다.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received it, they began to grumble against the landowner.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4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‘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고용된</a:t>
            </a:r>
            <a:r>
              <a:rPr dirty="0"/>
              <a:t> </a:t>
            </a:r>
            <a:r>
              <a:rPr dirty="0" err="1"/>
              <a:t>일꾼들은</a:t>
            </a:r>
            <a:r>
              <a:rPr dirty="0"/>
              <a:t> </a:t>
            </a:r>
            <a:r>
              <a:rPr dirty="0" err="1"/>
              <a:t>고작</a:t>
            </a:r>
            <a:r>
              <a:rPr dirty="0"/>
              <a:t> 한 </a:t>
            </a:r>
            <a:r>
              <a:rPr dirty="0" err="1"/>
              <a:t>시간밖에</a:t>
            </a:r>
            <a:r>
              <a:rPr dirty="0"/>
              <a:t> </a:t>
            </a:r>
            <a:r>
              <a:rPr dirty="0" err="1"/>
              <a:t>일하지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뙤약볕에서</a:t>
            </a:r>
            <a:r>
              <a:rPr dirty="0"/>
              <a:t> </a:t>
            </a:r>
            <a:r>
              <a:rPr dirty="0" err="1"/>
              <a:t>고되게</a:t>
            </a:r>
            <a:r>
              <a:rPr dirty="0"/>
              <a:t> </a:t>
            </a:r>
            <a:r>
              <a:rPr dirty="0" err="1"/>
              <a:t>일한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일당을</a:t>
            </a:r>
            <a:r>
              <a:rPr dirty="0"/>
              <a:t> </a:t>
            </a:r>
            <a:r>
              <a:rPr dirty="0" err="1"/>
              <a:t>주시다니요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`These men who were hired last worked only one hour,'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`and you have made them</a:t>
            </a:r>
            <a:r>
              <a:rPr lang="en-US" altLang="ko-KR" dirty="0"/>
              <a:t> </a:t>
            </a:r>
            <a:r>
              <a:rPr dirty="0"/>
              <a:t>equal to 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borne the burden of the work and the heat of the day.'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47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포도원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일꾼</a:t>
            </a:r>
            <a:r>
              <a:rPr dirty="0"/>
              <a:t> 중 </a:t>
            </a:r>
            <a:r>
              <a:rPr dirty="0" err="1"/>
              <a:t>하나에게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여보게</a:t>
            </a:r>
            <a:r>
              <a:rPr dirty="0"/>
              <a:t> </a:t>
            </a:r>
            <a:r>
              <a:rPr dirty="0" err="1"/>
              <a:t>친구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1데나리온을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일하겠다고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23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he answered one of them,</a:t>
            </a:r>
            <a:r>
              <a:rPr lang="en-US" altLang="ko-KR" dirty="0"/>
              <a:t> </a:t>
            </a:r>
            <a:r>
              <a:rPr dirty="0"/>
              <a:t>`Friend, I am not being unfair to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Didn't you agree to work for a denarius?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일당이나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나중에</a:t>
            </a:r>
            <a:r>
              <a:rPr dirty="0"/>
              <a:t> 온 </a:t>
            </a:r>
            <a:r>
              <a:rPr dirty="0" err="1"/>
              <a:t>일꾼에게</a:t>
            </a:r>
            <a:r>
              <a:rPr dirty="0"/>
              <a:t> </a:t>
            </a:r>
            <a:r>
              <a:rPr dirty="0" err="1"/>
              <a:t>자네와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내 </a:t>
            </a:r>
            <a:r>
              <a:rPr dirty="0" err="1"/>
              <a:t>뜻이네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5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your pay and go.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want to give the man who was hired last the same as I gave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16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것을</a:t>
            </a:r>
            <a:r>
              <a:rPr dirty="0"/>
              <a:t> 내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정당하지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거슬리는가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08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I have the right to do what I want with my own money?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are you envious because I am generous?'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이처럼 나중 된 사람이 먼저 되고 먼저 된 사람이 나중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 the last will be first, and the first will be last."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올라가시면서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제자를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놓으시고</a:t>
            </a:r>
            <a:r>
              <a:rPr lang="en-US" altLang="ko-KR"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2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as Jesus was going up to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twelve disciples aside and said to them,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09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율법학자들에게</a:t>
            </a:r>
            <a:r>
              <a:rPr dirty="0"/>
              <a:t> </a:t>
            </a:r>
            <a:r>
              <a:rPr dirty="0" err="1"/>
              <a:t>넘겨질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인자에게</a:t>
            </a:r>
            <a:r>
              <a:rPr dirty="0"/>
              <a:t> </a:t>
            </a:r>
            <a:r>
              <a:rPr dirty="0" err="1"/>
              <a:t>사형선고를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4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going up to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Son of Man will be betrayed to the chief priests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teachers of the law. They will condemn him to death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넘겨주면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채찍으로</a:t>
            </a:r>
            <a:r>
              <a:rPr dirty="0"/>
              <a:t> </a:t>
            </a:r>
            <a:r>
              <a:rPr dirty="0" err="1"/>
              <a:t>때리고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3일째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turn him over to the Gentiles to be mocked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flogged and crucified.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day he will be raised to life!"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품삯으로</a:t>
            </a:r>
            <a:r>
              <a:rPr dirty="0"/>
              <a:t> 1데나리온을 </a:t>
            </a:r>
            <a:r>
              <a:rPr dirty="0" err="1"/>
              <a:t>주기로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일꾼들을</a:t>
            </a:r>
            <a:r>
              <a:rPr dirty="0"/>
              <a:t> </a:t>
            </a:r>
            <a:r>
              <a:rPr dirty="0" err="1"/>
              <a:t>포도원으로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8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agreed to pay them a denarius for the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them into his vineyard.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세베대의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꿇으며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7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mother of Zebedee's sons came to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her sons and,</a:t>
            </a:r>
            <a:r>
              <a:rPr lang="en-US" altLang="ko-KR" dirty="0"/>
              <a:t> </a:t>
            </a:r>
            <a:r>
              <a:rPr dirty="0"/>
              <a:t>kneeling down, asked a favor of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64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원하느냐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제 두 </a:t>
            </a:r>
            <a:r>
              <a:rPr dirty="0" err="1"/>
              <a:t>아들</a:t>
            </a:r>
            <a:r>
              <a:rPr dirty="0"/>
              <a:t> 중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왼편에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43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it you want?" he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said,</a:t>
            </a:r>
            <a:r>
              <a:rPr lang="en-US" altLang="ko-KR" dirty="0"/>
              <a:t> </a:t>
            </a:r>
            <a:r>
              <a:rPr dirty="0"/>
              <a:t>"Grant that one of these two sons of mine may sit at your right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at your left in your kingdom."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71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모르는구나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마시려는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“할 수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6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don't know what you are asking," Jesus said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you drink the cup I am going to drink?" "We can," they answered.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내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오른편이나</a:t>
            </a:r>
            <a:r>
              <a:rPr dirty="0"/>
              <a:t> </a:t>
            </a:r>
            <a:r>
              <a:rPr dirty="0" err="1"/>
              <a:t>왼편에</a:t>
            </a:r>
            <a:r>
              <a:rPr dirty="0"/>
              <a:t> </a:t>
            </a:r>
            <a:r>
              <a:rPr dirty="0" err="1"/>
              <a:t>앉는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자리는</a:t>
            </a:r>
            <a:r>
              <a:rPr dirty="0"/>
              <a:t> 내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50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"You will indeed drink from my cup,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sit at my right or left is not for me to grant.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places belong to those</a:t>
            </a:r>
            <a:r>
              <a:rPr lang="en-US" altLang="ko-KR" dirty="0"/>
              <a:t> </a:t>
            </a:r>
            <a:r>
              <a:rPr dirty="0"/>
              <a:t>for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</a:t>
            </a:r>
            <a:r>
              <a:rPr lang="en-US" altLang="ko-KR" dirty="0"/>
              <a:t> </a:t>
            </a:r>
            <a:r>
              <a:rPr lang="en-US" dirty="0"/>
              <a:t>t</a:t>
            </a:r>
            <a:r>
              <a:rPr dirty="0"/>
              <a:t>hey have been prepared by my Father."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 말을 들은 다른 열 명의 제자들은 이 두 형제에게 분개했습니다.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ten heard about this, they were indignant with the two brothers.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2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알듯이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통치자들은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군림하고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고관들도</a:t>
            </a:r>
            <a:r>
              <a:rPr dirty="0"/>
              <a:t> </a:t>
            </a:r>
            <a:r>
              <a:rPr dirty="0" err="1"/>
              <a:t>권력을</a:t>
            </a:r>
            <a:r>
              <a:rPr dirty="0"/>
              <a:t> </a:t>
            </a:r>
            <a:r>
              <a:rPr dirty="0" err="1"/>
              <a:t>행사한다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80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called them together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know that the rulers of the Gentiles lord it over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high officials exercise authority over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해서는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중에서</a:t>
            </a:r>
            <a:r>
              <a:rPr dirty="0"/>
              <a:t> 큰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되려는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so with you. Instead, whoever wants to become great</a:t>
            </a:r>
            <a:r>
              <a:rPr lang="en-US" altLang="ko-KR" dirty="0"/>
              <a:t> </a:t>
            </a:r>
            <a:r>
              <a:rPr dirty="0"/>
              <a:t>among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be your servant,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누구든지 첫째가 되려는 사람은 너희의 종이 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whoever wants to be first must be your slave --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인자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섬김을</a:t>
            </a:r>
            <a:r>
              <a:rPr dirty="0"/>
              <a:t> </a:t>
            </a:r>
            <a:r>
              <a:rPr dirty="0" err="1"/>
              <a:t>받으러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섬기러</a:t>
            </a:r>
            <a:r>
              <a:rPr dirty="0"/>
              <a:t> </a:t>
            </a:r>
            <a:r>
              <a:rPr dirty="0" err="1"/>
              <a:t>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대속물로</a:t>
            </a:r>
            <a:r>
              <a:rPr dirty="0"/>
              <a:t> </a:t>
            </a:r>
            <a:r>
              <a:rPr dirty="0" err="1"/>
              <a:t>주려고</a:t>
            </a:r>
            <a:r>
              <a:rPr dirty="0"/>
              <a:t> 온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7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Son of Man did not come to be served,</a:t>
            </a:r>
            <a:r>
              <a:rPr lang="en-US" altLang="ko-KR" dirty="0"/>
              <a:t> </a:t>
            </a:r>
            <a:r>
              <a:rPr dirty="0"/>
              <a:t>but to serve,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give his life as a ransom for many."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그들이 여리고를 떠날 때에 큰 무리가 예수를 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Jesus and his disciples were leaving Jericho, a large crowd followed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오전 9시쯤 돼 그가 나가 보니 시장에 빈둥거리는 사람들이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"About the third hour he went out</a:t>
            </a:r>
            <a:r>
              <a:rPr lang="en-US" altLang="ko-KR" dirty="0"/>
              <a:t> </a:t>
            </a:r>
            <a:r>
              <a:rPr dirty="0"/>
              <a:t>and saw others standing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marketplace doing nothing.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10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두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지나가신다는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자손이신</a:t>
            </a:r>
            <a:r>
              <a:rPr dirty="0"/>
              <a:t> 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저희를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54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blind men were sitting by the roadside,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heard that Jesus was going by,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shouted, "Lord, Son of David, have mercy on us!"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10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꾸짖으며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큰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자손이신</a:t>
            </a:r>
            <a:r>
              <a:rPr dirty="0"/>
              <a:t> 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8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crowd rebuked them and told them to be quiet,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shouted all the louder,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Son of David, have mercy on us!"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걸음을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해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원하느냐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4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stopped and called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want me to do for you?" he asked.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그들이 대답했습니다. “주님, 우리 눈을 뜨게 해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"Lord," they answered, "we want our sight."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곧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8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had compassion on them and touched their eyes.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they received their sight and followed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369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‘</a:t>
            </a:r>
            <a:r>
              <a:rPr dirty="0" err="1"/>
              <a:t>너희도</a:t>
            </a:r>
            <a:r>
              <a:rPr dirty="0"/>
              <a:t> 내 </a:t>
            </a:r>
            <a:r>
              <a:rPr dirty="0" err="1"/>
              <a:t>포도원에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일하라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적당한</a:t>
            </a:r>
            <a:r>
              <a:rPr dirty="0"/>
              <a:t> </a:t>
            </a:r>
            <a:r>
              <a:rPr dirty="0" err="1"/>
              <a:t>품삯을</a:t>
            </a:r>
            <a:r>
              <a:rPr dirty="0"/>
              <a:t> </a:t>
            </a:r>
            <a:r>
              <a:rPr dirty="0" err="1"/>
              <a:t>주겠다’라고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3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them, `You also go and work in my vineyard,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pay you whatever is right.'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62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포도원으로</a:t>
            </a:r>
            <a:r>
              <a:rPr dirty="0"/>
              <a:t> </a:t>
            </a:r>
            <a:r>
              <a:rPr dirty="0" err="1"/>
              <a:t>들어갔다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12시와 </a:t>
            </a:r>
            <a:r>
              <a:rPr dirty="0" err="1"/>
              <a:t>오후</a:t>
            </a:r>
            <a:r>
              <a:rPr dirty="0"/>
              <a:t> 3시쯤에도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또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went.</a:t>
            </a:r>
            <a:r>
              <a:rPr lang="en-US" altLang="ko-KR" dirty="0"/>
              <a:t> </a:t>
            </a:r>
            <a:r>
              <a:rPr dirty="0"/>
              <a:t>"He went out again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sixth hour</a:t>
            </a:r>
            <a:r>
              <a:rPr lang="en-US" altLang="ko-KR" dirty="0"/>
              <a:t> </a:t>
            </a:r>
            <a:r>
              <a:rPr dirty="0"/>
              <a:t>and the ninth hour</a:t>
            </a:r>
            <a:r>
              <a:rPr lang="en-US" altLang="ko-KR" dirty="0"/>
              <a:t> </a:t>
            </a:r>
            <a:r>
              <a:rPr dirty="0"/>
              <a:t>and did the same thing.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0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오후</a:t>
            </a:r>
            <a:r>
              <a:rPr dirty="0"/>
              <a:t> 5시쯤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빈둥거리며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‘왜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일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빈둥거리고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?’고 </a:t>
            </a:r>
            <a:r>
              <a:rPr dirty="0" err="1"/>
              <a:t>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9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eleventh hour</a:t>
            </a:r>
            <a:r>
              <a:rPr lang="en-US" altLang="ko-KR" dirty="0"/>
              <a:t> </a:t>
            </a:r>
            <a:r>
              <a:rPr dirty="0"/>
              <a:t>he went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found still others standing around.</a:t>
            </a:r>
            <a:r>
              <a:rPr lang="en-US" altLang="ko-KR" dirty="0"/>
              <a:t> </a:t>
            </a:r>
            <a:r>
              <a:rPr dirty="0"/>
              <a:t>He asked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`Why have you been standing here all day long doing nothing?'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일자리를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않습니다’라고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너희도</a:t>
            </a:r>
            <a:r>
              <a:rPr dirty="0"/>
              <a:t> 내 </a:t>
            </a:r>
            <a:r>
              <a:rPr dirty="0" err="1"/>
              <a:t>포도원에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일하라’고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4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"`Because no one has hired us,' they answered.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said to them, `You also go and work in my vineyard.'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저물자</a:t>
            </a:r>
            <a:r>
              <a:rPr dirty="0"/>
              <a:t> </a:t>
            </a:r>
            <a:r>
              <a:rPr dirty="0" err="1"/>
              <a:t>포도원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관리인에게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일꾼들을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품삯을</a:t>
            </a:r>
            <a:r>
              <a:rPr dirty="0"/>
              <a:t> </a:t>
            </a:r>
            <a:r>
              <a:rPr dirty="0" err="1"/>
              <a:t>지불하여라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맨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고용된</a:t>
            </a:r>
            <a:r>
              <a:rPr dirty="0"/>
              <a:t> </a:t>
            </a:r>
            <a:r>
              <a:rPr dirty="0" err="1"/>
              <a:t>사람부터</a:t>
            </a:r>
            <a:r>
              <a:rPr dirty="0"/>
              <a:t> </a:t>
            </a:r>
            <a:r>
              <a:rPr dirty="0" err="1"/>
              <a:t>시작해서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맨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고용된</a:t>
            </a:r>
            <a:r>
              <a:rPr dirty="0"/>
              <a:t> </a:t>
            </a:r>
            <a:r>
              <a:rPr dirty="0" err="1"/>
              <a:t>사람까지</a:t>
            </a:r>
            <a:r>
              <a:rPr dirty="0"/>
              <a:t> 그 </a:t>
            </a:r>
            <a:r>
              <a:rPr dirty="0" err="1"/>
              <a:t>순서대로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3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evening came, the owner of the vineyard said to his foreman,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`Call the workers and pay them their wages,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beginning with the last ones hired and going on to the first.'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오후 5시에 고용된 일꾼들이 와서 각각 1데나리온씩 받았다.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9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workers who were hired about the eleventh hour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and each received a denarius.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1714</Words>
  <Application>Microsoft Office PowerPoint</Application>
  <PresentationFormat>와이드스크린</PresentationFormat>
  <Paragraphs>180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2022-09-17T10:14:33Z</dcterms:modified>
</cp:coreProperties>
</file>