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산기슭에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벳바게에</a:t>
            </a:r>
            <a:r>
              <a:rPr dirty="0"/>
              <a:t> </a:t>
            </a:r>
            <a:r>
              <a:rPr dirty="0" err="1"/>
              <a:t>이르자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두 </a:t>
            </a:r>
            <a:r>
              <a:rPr dirty="0" err="1"/>
              <a:t>제자를</a:t>
            </a:r>
            <a:r>
              <a:rPr dirty="0"/>
              <a:t> </a:t>
            </a:r>
            <a:r>
              <a:rPr dirty="0" err="1"/>
              <a:t>보내시며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63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approached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came to </a:t>
            </a:r>
            <a:r>
              <a:rPr dirty="0" err="1"/>
              <a:t>Bethphage</a:t>
            </a:r>
            <a:r>
              <a:rPr dirty="0"/>
              <a:t> on the Mount of Olives,</a:t>
            </a:r>
            <a:r>
              <a:rPr lang="en-US" altLang="ko-KR" dirty="0"/>
              <a:t> </a:t>
            </a:r>
            <a:r>
              <a:rPr dirty="0"/>
              <a:t>Jesus sent two disciples,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들어가시자</a:t>
            </a:r>
            <a:r>
              <a:rPr dirty="0"/>
              <a:t> 온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떠들썩해졌습니다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누구요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1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entered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city was stirred and asked,</a:t>
            </a:r>
            <a:r>
              <a:rPr lang="en-US" altLang="ko-KR" dirty="0"/>
              <a:t> </a:t>
            </a:r>
            <a:r>
              <a:rPr dirty="0"/>
              <a:t>"Who is this?"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무리가 대답했습니다. “이분은 갈릴리 나사렛에서 오신 예언자 예수라오.”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crowds answered, "This is Jesus, the prophet from Nazareth in Galilee."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들어가셔서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장사하던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내쫓으셨습니다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돈 </a:t>
            </a:r>
            <a:r>
              <a:rPr dirty="0" err="1"/>
              <a:t>바꿔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상과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비둘기를</a:t>
            </a:r>
            <a:r>
              <a:rPr dirty="0"/>
              <a:t> </a:t>
            </a:r>
            <a:r>
              <a:rPr dirty="0" err="1"/>
              <a:t>파는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의자도</a:t>
            </a:r>
            <a:r>
              <a:rPr dirty="0"/>
              <a:t> </a:t>
            </a:r>
            <a:r>
              <a:rPr dirty="0" err="1"/>
              <a:t>둘러엎으셨습니다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63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entered the temple area and drove out all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buying and selling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overturned the tables of the money changers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benches of those selling doves.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‘내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집이라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이 </a:t>
            </a:r>
            <a:r>
              <a:rPr dirty="0" err="1"/>
              <a:t>성전을</a:t>
            </a:r>
            <a:r>
              <a:rPr dirty="0"/>
              <a:t> ‘</a:t>
            </a:r>
            <a:r>
              <a:rPr dirty="0" err="1"/>
              <a:t>강도의</a:t>
            </a:r>
            <a:r>
              <a:rPr dirty="0"/>
              <a:t> </a:t>
            </a:r>
            <a:r>
              <a:rPr dirty="0" err="1"/>
              <a:t>소굴’로</a:t>
            </a:r>
            <a:r>
              <a:rPr dirty="0"/>
              <a:t> </a:t>
            </a:r>
            <a:r>
              <a:rPr dirty="0" err="1"/>
              <a:t>만드는구나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79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written," he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"`My house will be called a house of prayer,'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making it a `den of robbers.'"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나아오자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blind and the lame came to him at the temple, and he healed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97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일들과</a:t>
            </a:r>
            <a:r>
              <a:rPr lang="en-US" altLang="ko-KR" dirty="0"/>
              <a:t> </a:t>
            </a:r>
            <a:r>
              <a:rPr dirty="0" err="1"/>
              <a:t>어린아이들이</a:t>
            </a:r>
            <a:r>
              <a:rPr dirty="0"/>
              <a:t> </a:t>
            </a:r>
            <a:r>
              <a:rPr dirty="0" err="1"/>
              <a:t>성전에서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자손께</a:t>
            </a:r>
            <a:r>
              <a:rPr dirty="0"/>
              <a:t> </a:t>
            </a:r>
            <a:r>
              <a:rPr dirty="0" err="1"/>
              <a:t>호산나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5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chief priests and the teachers of the law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saw the wonderful things he did</a:t>
            </a:r>
            <a:r>
              <a:rPr lang="en-US" altLang="ko-KR" dirty="0"/>
              <a:t> </a:t>
            </a:r>
            <a:r>
              <a:rPr dirty="0"/>
              <a:t>and the children shouting in the temple area,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"Hosanna to the Son of David,"</a:t>
            </a:r>
            <a:r>
              <a:rPr lang="en-US" altLang="ko-KR" dirty="0"/>
              <a:t> </a:t>
            </a:r>
            <a:r>
              <a:rPr dirty="0"/>
              <a:t>they were indignant.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668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“이 </a:t>
            </a:r>
            <a:r>
              <a:rPr dirty="0" err="1"/>
              <a:t>어린아이들이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들립니까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물론이다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너희는</a:t>
            </a:r>
            <a:r>
              <a:rPr dirty="0"/>
              <a:t> ‘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어린아이들과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젖먹이들의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찬양이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’</a:t>
            </a:r>
            <a:r>
              <a:rPr lang="en-US" altLang="ko-KR"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94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hear what these children are saying?" they asked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"Yes," replied Jesus, "have you never read,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"`From the lips of children and infants you have ordained praise'?"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그리고 예수께서 그들을 떠나 성 밖 베다니에 가서 그날 밤을 지내셨습니다.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4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left them and went out of the city to Bethany,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spent the night.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이른 아침 성으로 돌아오는 길에 예수께서는 시장하셨습니다.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Early in the morning, as he was on his way back to the city, he was hungry.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441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무화과나무</a:t>
            </a:r>
            <a:r>
              <a:rPr dirty="0"/>
              <a:t> 한 </a:t>
            </a:r>
            <a:r>
              <a:rPr dirty="0" err="1"/>
              <a:t>그루를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잎사귀</a:t>
            </a:r>
            <a:r>
              <a:rPr dirty="0"/>
              <a:t> </a:t>
            </a:r>
            <a:r>
              <a:rPr dirty="0" err="1"/>
              <a:t>밖에는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없으므로</a:t>
            </a:r>
            <a:r>
              <a:rPr dirty="0"/>
              <a:t> 그 </a:t>
            </a:r>
            <a:r>
              <a:rPr dirty="0" err="1"/>
              <a:t>나무에게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나무가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48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Seeing a fig tree by the road, he went up to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found nothing on it except leaves.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it, "May you never bear fruit again!"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the tree withered.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너희는</a:t>
            </a:r>
            <a:r>
              <a:rPr dirty="0"/>
              <a:t> 저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 한 </a:t>
            </a:r>
            <a:r>
              <a:rPr dirty="0" err="1"/>
              <a:t>마리가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 </a:t>
            </a:r>
            <a:r>
              <a:rPr dirty="0" err="1"/>
              <a:t>새끼와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묶여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나귀들을</a:t>
            </a:r>
            <a:r>
              <a:rPr dirty="0"/>
              <a:t> </a:t>
            </a:r>
            <a:r>
              <a:rPr dirty="0" err="1"/>
              <a:t>풀어서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7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 to them, "Go to the village ahead of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at once you will find a donkey tied there, with her colt by 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Untie them and bring them to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99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무화과나무가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버렸습니까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0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disciples saw this, they were amazed.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did the fig tree wither so quickly?" they asked.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의심하지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무화과나무에</a:t>
            </a:r>
            <a:r>
              <a:rPr dirty="0"/>
              <a:t> 한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할 수 </a:t>
            </a:r>
            <a:r>
              <a:rPr dirty="0" err="1"/>
              <a:t>있을</a:t>
            </a:r>
            <a:r>
              <a:rPr dirty="0"/>
              <a:t> 뿐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산에게</a:t>
            </a:r>
            <a:r>
              <a:rPr dirty="0"/>
              <a:t> ‘</a:t>
            </a:r>
            <a:r>
              <a:rPr dirty="0" err="1"/>
              <a:t>들려서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빠져라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말해도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</a:t>
            </a:r>
            <a:r>
              <a:rPr lang="en-US" altLang="ko-KR" dirty="0"/>
              <a:t> </a:t>
            </a:r>
            <a:r>
              <a:rPr dirty="0"/>
              <a:t>"I tell you the truth, </a:t>
            </a:r>
            <a:r>
              <a:rPr lang="en-US" altLang="ko-KR" dirty="0"/>
              <a:t> </a:t>
            </a:r>
            <a:r>
              <a:rPr dirty="0"/>
              <a:t>if you have faith and do not doubt,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only can you do what was done to the fig tree,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also you can say to this mountain,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`Go, throw yourself into the sea,'</a:t>
            </a:r>
            <a:r>
              <a:rPr lang="en-US" altLang="ko-KR" dirty="0"/>
              <a:t> </a:t>
            </a:r>
            <a:r>
              <a:rPr dirty="0"/>
              <a:t>and it will be done.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너희가 기도할 때 무엇이든지 믿고 구하는 것은 다 받을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believe, you will receive whatever you ask for in prayer."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23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권세로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?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주었소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56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entered the temple courts, and, while he was teaching,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and the elders of the people came to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"By what authority are you doing these things?"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asked.</a:t>
            </a:r>
            <a:r>
              <a:rPr lang="en-US" altLang="ko-KR" dirty="0"/>
              <a:t> </a:t>
            </a:r>
            <a:r>
              <a:rPr dirty="0"/>
              <a:t>"And who gave you this authority?"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나도</a:t>
            </a:r>
            <a:r>
              <a:rPr dirty="0"/>
              <a:t> 한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물어보겠다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대답하면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권세로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"I will also ask you one question.</a:t>
            </a:r>
            <a:r>
              <a:rPr lang="en-US" altLang="ko-KR" dirty="0"/>
              <a:t> </a:t>
            </a:r>
            <a:r>
              <a:rPr dirty="0"/>
              <a:t>If you answer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tell you by what authority I am doing these things.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32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세례가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 </a:t>
            </a:r>
            <a:r>
              <a:rPr dirty="0" err="1"/>
              <a:t>하늘로부터냐</a:t>
            </a:r>
            <a:r>
              <a:rPr dirty="0"/>
              <a:t>,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사람으로부터냐</a:t>
            </a:r>
            <a:r>
              <a:rPr dirty="0"/>
              <a:t>?”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의논하며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‘</a:t>
            </a: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왔다’고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저 </a:t>
            </a:r>
            <a:r>
              <a:rPr dirty="0" err="1"/>
              <a:t>사람이</a:t>
            </a:r>
            <a:r>
              <a:rPr dirty="0"/>
              <a:t> ‘</a:t>
            </a:r>
            <a:r>
              <a:rPr dirty="0" err="1"/>
              <a:t>그러면</a:t>
            </a:r>
            <a:r>
              <a:rPr dirty="0"/>
              <a:t> 왜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’ 할 </a:t>
            </a:r>
            <a:r>
              <a:rPr dirty="0" err="1"/>
              <a:t>테고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7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John's baptism -- where did it come from?</a:t>
            </a:r>
            <a:r>
              <a:rPr lang="en-US" altLang="ko-KR" dirty="0"/>
              <a:t> </a:t>
            </a:r>
            <a:r>
              <a:rPr dirty="0"/>
              <a:t>Was it from heaven,</a:t>
            </a:r>
            <a:r>
              <a:rPr lang="en-US" altLang="ko-KR" dirty="0"/>
              <a:t> </a:t>
            </a:r>
            <a:r>
              <a:rPr dirty="0"/>
              <a:t>or from men?"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discussed it among themselves and said,</a:t>
            </a:r>
            <a:r>
              <a:rPr lang="en-US" altLang="ko-KR" dirty="0"/>
              <a:t> </a:t>
            </a:r>
            <a:r>
              <a:rPr dirty="0"/>
              <a:t>"If we say, `From heaven,'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ask, `Then why didn't you believe him?'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08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그렇다고</a:t>
            </a:r>
            <a:r>
              <a:rPr dirty="0"/>
              <a:t> ‘</a:t>
            </a:r>
            <a:r>
              <a:rPr dirty="0" err="1"/>
              <a:t>사람으로부터</a:t>
            </a:r>
            <a:r>
              <a:rPr dirty="0"/>
              <a:t> </a:t>
            </a:r>
            <a:r>
              <a:rPr dirty="0" err="1"/>
              <a:t>왔다’고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요한을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두려울</a:t>
            </a:r>
            <a:r>
              <a:rPr dirty="0"/>
              <a:t> </a:t>
            </a:r>
            <a:r>
              <a:rPr dirty="0" err="1"/>
              <a:t>따름이다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8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we say, `From men' </a:t>
            </a:r>
            <a:r>
              <a:rPr lang="en-US" altLang="ko-KR" dirty="0"/>
              <a:t>--</a:t>
            </a:r>
            <a:r>
              <a:rPr dirty="0"/>
              <a:t> </a:t>
            </a:r>
            <a:r>
              <a:rPr lang="en-US" altLang="ko-KR" dirty="0"/>
              <a:t> </a:t>
            </a:r>
            <a:r>
              <a:rPr lang="en-US" dirty="0"/>
              <a:t>we are afraid of the people,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for they all hold that John was a prophet."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06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“잘 </a:t>
            </a:r>
            <a:r>
              <a:rPr dirty="0" err="1"/>
              <a:t>모르겠다”고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권세로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90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answered Jesus, "We don't know."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said, "Neither will I tell you by what authority I am doing these things.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7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생각하느냐</a:t>
            </a:r>
            <a:r>
              <a:rPr dirty="0"/>
              <a:t>?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두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맏아들에게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‘</a:t>
            </a:r>
            <a:r>
              <a:rPr dirty="0" err="1"/>
              <a:t>얘야</a:t>
            </a:r>
            <a:r>
              <a:rPr dirty="0"/>
              <a:t>,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포도원에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일하여라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8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think? There was a man who had two sons.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to the first and said, `Son, go and work today in the vineyard.'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맏아들은 ‘싫습니다’라고 대답했지만 그 뒤에 그는 뉘우치고 일하러 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"`I will not,' he answered, but later he changed his mind and went.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하거든</a:t>
            </a:r>
            <a:r>
              <a:rPr dirty="0"/>
              <a:t> ‘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필요로</a:t>
            </a:r>
            <a:r>
              <a:rPr dirty="0"/>
              <a:t> </a:t>
            </a:r>
            <a:r>
              <a:rPr dirty="0" err="1"/>
              <a:t>하신다’고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그리하면</a:t>
            </a:r>
            <a:r>
              <a:rPr dirty="0"/>
              <a:t> </a:t>
            </a:r>
            <a:r>
              <a:rPr dirty="0" err="1"/>
              <a:t>나귀들을</a:t>
            </a:r>
            <a:r>
              <a:rPr dirty="0"/>
              <a:t> 곧 </a:t>
            </a:r>
            <a:r>
              <a:rPr dirty="0" err="1"/>
              <a:t>내어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52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says anything to you, tell him that the Lord needs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send them right away."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9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아들에게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둘째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‘예, </a:t>
            </a:r>
            <a:r>
              <a:rPr dirty="0" err="1"/>
              <a:t>아버지’라고</a:t>
            </a:r>
            <a:r>
              <a:rPr dirty="0"/>
              <a:t> </a:t>
            </a:r>
            <a:r>
              <a:rPr dirty="0" err="1"/>
              <a:t>대답만</a:t>
            </a:r>
            <a:r>
              <a:rPr dirty="0"/>
              <a:t> </a:t>
            </a:r>
            <a:r>
              <a:rPr dirty="0" err="1"/>
              <a:t>하고는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1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father went to the other son and said the same thing.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`I will, sir,' but he did not go.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798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두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행했느냐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맏아들입니다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세리나</a:t>
            </a:r>
            <a:r>
              <a:rPr dirty="0"/>
              <a:t> </a:t>
            </a:r>
            <a:r>
              <a:rPr dirty="0" err="1"/>
              <a:t>창녀들이</a:t>
            </a:r>
            <a:r>
              <a:rPr dirty="0"/>
              <a:t> </a:t>
            </a:r>
            <a:r>
              <a:rPr dirty="0" err="1"/>
              <a:t>너희보다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"Which of the two did what his father wanted?"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first," they answered. Jesus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the tax collectors and the prostitutes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entering the kingdom of God ahead of you.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주려고</a:t>
            </a:r>
            <a:r>
              <a:rPr dirty="0"/>
              <a:t> </a:t>
            </a:r>
            <a:r>
              <a:rPr dirty="0" err="1"/>
              <a:t>왔는데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않았지만</a:t>
            </a:r>
            <a:r>
              <a:rPr dirty="0"/>
              <a:t> </a:t>
            </a:r>
            <a:r>
              <a:rPr dirty="0" err="1"/>
              <a:t>세리들과</a:t>
            </a:r>
            <a:r>
              <a:rPr dirty="0"/>
              <a:t> </a:t>
            </a:r>
            <a:r>
              <a:rPr dirty="0" err="1"/>
              <a:t>창녀들은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보고도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회개하지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John came to you to show you the way of righteousness,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did not believe him, but the tax collectors and the prostitutes did.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 after you saw this, you did not repent and believe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“또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집주인이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포도원</a:t>
            </a:r>
            <a:r>
              <a:rPr dirty="0"/>
              <a:t> </a:t>
            </a:r>
            <a:r>
              <a:rPr dirty="0" err="1"/>
              <a:t>둘레에</a:t>
            </a:r>
            <a:r>
              <a:rPr dirty="0"/>
              <a:t> </a:t>
            </a:r>
            <a:r>
              <a:rPr dirty="0" err="1"/>
              <a:t>울타리를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파서</a:t>
            </a:r>
            <a:r>
              <a:rPr dirty="0"/>
              <a:t> </a:t>
            </a:r>
            <a:r>
              <a:rPr dirty="0" err="1"/>
              <a:t>포도즙</a:t>
            </a:r>
            <a:r>
              <a:rPr dirty="0"/>
              <a:t> </a:t>
            </a:r>
            <a:r>
              <a:rPr dirty="0" err="1"/>
              <a:t>짜는</a:t>
            </a:r>
            <a:r>
              <a:rPr dirty="0"/>
              <a:t> </a:t>
            </a:r>
            <a:r>
              <a:rPr dirty="0" err="1"/>
              <a:t>틀을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망대를</a:t>
            </a:r>
            <a:r>
              <a:rPr dirty="0"/>
              <a:t> </a:t>
            </a:r>
            <a:r>
              <a:rPr dirty="0" err="1"/>
              <a:t>세웠다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농부들에게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세주고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"Listen to another parable: There was a landowner who planted a vineyard.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a wall around it, dug a winepress in it and built a watchtower.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rented the vineyard to some farmers and went away on a journey.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수확할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가까워지자</a:t>
            </a:r>
            <a:r>
              <a:rPr dirty="0"/>
              <a:t>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소출의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받기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농부들에게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51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harvest time approached, he sent his servants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tenants</a:t>
            </a:r>
            <a:r>
              <a:rPr lang="en-US" altLang="ko-KR" dirty="0"/>
              <a:t> </a:t>
            </a:r>
            <a:r>
              <a:rPr dirty="0"/>
              <a:t>to collect his fruit.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 </a:t>
            </a:r>
            <a:r>
              <a:rPr dirty="0" err="1"/>
              <a:t>농부들은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때리고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쳤다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96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tenants seized his servants; they beat 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killed another, and stoned a third.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주인은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처음보다</a:t>
            </a:r>
            <a:r>
              <a:rPr dirty="0"/>
              <a:t> 더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보냈다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농부들은</a:t>
            </a:r>
            <a:r>
              <a:rPr dirty="0"/>
              <a:t> 그 </a:t>
            </a:r>
            <a:r>
              <a:rPr dirty="0" err="1"/>
              <a:t>종들에게도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대했다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sent other servants to them, more than the first time,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tenants treated them the same way.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마침내 주인은 ‘그들이 내 아들은 존중하겠지’라며 자기 아들을 농부들에게 보냈다.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Last of all, he sent his son to them. `They will respect my son,' he said.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4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농부들은</a:t>
            </a:r>
            <a:r>
              <a:rPr dirty="0"/>
              <a:t> 그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수군거렸다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상속자다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버리자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3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when the tenants saw the son, they said to each 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the heir. Come, let's kill him and take his inheritance.'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그래서 그들은 아들을 붙잡아 포도원 밖으로 끌어내 죽이고 말았다.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they took him and threw him out of the vineyard and killed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이는 예언자를 통해 하신 말씀을 이루시려는 것이었습니다.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took place to fulfill what was spoken through the prophet: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그렇다면 포도원 주인이 돌아와서 이 농부들에게 어떻게 하겠느냐?”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6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"Therefore, when the owner of the vineyard comes,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will he do to those tenants?"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주인은</a:t>
            </a:r>
            <a:r>
              <a:rPr dirty="0"/>
              <a:t> 그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처참히</a:t>
            </a:r>
            <a:r>
              <a:rPr dirty="0"/>
              <a:t> </a:t>
            </a:r>
            <a:r>
              <a:rPr dirty="0" err="1"/>
              <a:t>죽이고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제때에</a:t>
            </a:r>
            <a:r>
              <a:rPr dirty="0"/>
              <a:t> </a:t>
            </a:r>
            <a:r>
              <a:rPr dirty="0" err="1"/>
              <a:t>소출의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농부들에게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8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will bring those wretches to a wretched end," they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he will rent the vineyard to other tenants,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give him his share of the crop at harvest time."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505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성경에서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건축자들이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돌이</a:t>
            </a:r>
            <a:r>
              <a:rPr dirty="0"/>
              <a:t> </a:t>
            </a:r>
            <a:r>
              <a:rPr dirty="0" err="1"/>
              <a:t>머릿돌이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놀라울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3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"Have you never read in the Scriptures: 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stone the builders rejected has become the capstone;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done this, and it is marvelous in our eyes'?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너희에게서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그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맺는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1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I tell you that the kingdom of God will be taken away from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given to a people who will produce its fruit.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이 돌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떨어지는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산산조각이</a:t>
            </a:r>
            <a:r>
              <a:rPr dirty="0"/>
              <a:t> 날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돌이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떨어지든지</a:t>
            </a:r>
            <a:r>
              <a:rPr dirty="0"/>
              <a:t> </a:t>
            </a:r>
            <a:r>
              <a:rPr dirty="0" err="1"/>
              <a:t>맞는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가루가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1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falls on this stone will be broken to pieces,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on whom it falls will be crushed."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비유를</a:t>
            </a:r>
            <a:r>
              <a:rPr dirty="0"/>
              <a:t> </a:t>
            </a:r>
            <a:r>
              <a:rPr dirty="0" err="1"/>
              <a:t>듣고서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가리켜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말씀인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알아차렸습니다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chief priests and the Pharisees heard Jesus' parables,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knew he was talking about them.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체포하고</a:t>
            </a:r>
            <a:r>
              <a:rPr dirty="0"/>
              <a:t> </a:t>
            </a:r>
            <a:r>
              <a:rPr dirty="0" err="1"/>
              <a:t>싶었지만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두려웠습니다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2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looked for a way to arrest him,</a:t>
            </a:r>
            <a:r>
              <a:rPr lang="en-US" altLang="ko-KR" dirty="0"/>
              <a:t> </a:t>
            </a:r>
            <a:r>
              <a:rPr dirty="0"/>
              <a:t>but they were afraid of the crowd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people held that he was a prophet.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7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딸에게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겸손하셔서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타셨으니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, 곧 </a:t>
            </a:r>
            <a:r>
              <a:rPr dirty="0" err="1"/>
              <a:t>멍에</a:t>
            </a:r>
            <a:r>
              <a:rPr dirty="0"/>
              <a:t> </a:t>
            </a:r>
            <a:r>
              <a:rPr dirty="0" err="1"/>
              <a:t>메는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새끼다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9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Daughter of Zion, `See, your king comes to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gentle and riding on a donkey, on a colt, the foal of a donkey.'"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제자들은 가서 예수께서 시키신 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disciples went and did as Jesus had instructed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나귀와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그 등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얹었습니다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the donkey and the colt, placed their cloaks on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Jesus sat on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큰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나뭇가지를</a:t>
            </a:r>
            <a:r>
              <a:rPr dirty="0"/>
              <a:t> </a:t>
            </a:r>
            <a:r>
              <a:rPr dirty="0" err="1"/>
              <a:t>꺾어서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깔기도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0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very large crowd spread their cloaks on the road,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others cut branches from the trees and spread them on the road.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99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무리들과</a:t>
            </a:r>
            <a:r>
              <a:rPr dirty="0"/>
              <a:t> </a:t>
            </a:r>
            <a:r>
              <a:rPr dirty="0" err="1"/>
              <a:t>뒤따라가는</a:t>
            </a:r>
            <a:r>
              <a:rPr dirty="0"/>
              <a:t> </a:t>
            </a:r>
            <a:r>
              <a:rPr dirty="0" err="1"/>
              <a:t>무리들이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자손께</a:t>
            </a:r>
            <a:r>
              <a:rPr dirty="0"/>
              <a:t> </a:t>
            </a:r>
            <a:r>
              <a:rPr dirty="0" err="1"/>
              <a:t>호산나</a:t>
            </a:r>
            <a:r>
              <a:rPr dirty="0"/>
              <a:t>!” “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오시는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호산나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9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crowds that went ahead of him and those that followed shouted,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"Hosanna to the Son of David!"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"Blessed is he who comes in the name of the Lord!"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"Hosanna in the highest!"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2544</Words>
  <Application>Microsoft Office PowerPoint</Application>
  <PresentationFormat>와이드스크린</PresentationFormat>
  <Paragraphs>250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132</cp:revision>
  <dcterms:created xsi:type="dcterms:W3CDTF">2019-02-17T10:11:46Z</dcterms:created>
  <dcterms:modified xsi:type="dcterms:W3CDTF">2022-09-17T11:32:39Z</dcterms:modified>
</cp:coreProperties>
</file>