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예수께서 다시 비유를 들어 그들에게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spoke to them again in parables, saying: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길거리에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띄는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모아들였다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잔치</a:t>
            </a:r>
            <a:r>
              <a:rPr dirty="0"/>
              <a:t> </a:t>
            </a:r>
            <a:r>
              <a:rPr dirty="0" err="1"/>
              <a:t>자리는</a:t>
            </a:r>
            <a:r>
              <a:rPr dirty="0"/>
              <a:t> </a:t>
            </a:r>
            <a:r>
              <a:rPr dirty="0" err="1"/>
              <a:t>손님으로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servants went out into the streets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gathered all the people they could find, both good and bad,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wedding hall was filled with guests.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손님들을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들어왔다가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예복을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1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when the king came in to see the guests,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noticed a man there who was not wearing wedding clothes.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7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물었다</a:t>
            </a:r>
            <a:r>
              <a:rPr dirty="0"/>
              <a:t>. ‘</a:t>
            </a:r>
            <a:r>
              <a:rPr dirty="0" err="1"/>
              <a:t>이보게</a:t>
            </a:r>
            <a:r>
              <a:rPr dirty="0"/>
              <a:t> </a:t>
            </a:r>
            <a:r>
              <a:rPr dirty="0" err="1"/>
              <a:t>친구</a:t>
            </a:r>
            <a:r>
              <a:rPr dirty="0"/>
              <a:t>,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혼인</a:t>
            </a:r>
            <a:r>
              <a:rPr dirty="0"/>
              <a:t> </a:t>
            </a:r>
            <a:r>
              <a:rPr dirty="0" err="1"/>
              <a:t>예복도</a:t>
            </a:r>
            <a:r>
              <a:rPr dirty="0"/>
              <a:t> </a:t>
            </a:r>
            <a:r>
              <a:rPr dirty="0" err="1"/>
              <a:t>입지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들어온</a:t>
            </a:r>
            <a:r>
              <a:rPr dirty="0"/>
              <a:t> </a:t>
            </a:r>
            <a:r>
              <a:rPr dirty="0" err="1"/>
              <a:t>거요</a:t>
            </a:r>
            <a:r>
              <a:rPr dirty="0"/>
              <a:t>?’</a:t>
            </a:r>
            <a:r>
              <a:rPr lang="en-US" altLang="ko-KR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대답도</a:t>
            </a:r>
            <a:r>
              <a:rPr dirty="0"/>
              <a:t> 할 수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`Friend,' he asked, `how did you get in here without wedding clothes?'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was speechless.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757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‘이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내쫓으라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7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king told the attendants,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`Tie him hand and foot, and throw him outside, into the darkness,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will be weeping and gnashing of teeth.'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이와 같이 초대받은 사람은 많지만 선택받은 사람은 적다.”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"For many are invited, but few are chosen."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트집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함정에</a:t>
            </a:r>
            <a:r>
              <a:rPr dirty="0"/>
              <a:t> </a:t>
            </a:r>
            <a:r>
              <a:rPr dirty="0" err="1"/>
              <a:t>빠뜨릴까</a:t>
            </a:r>
            <a:r>
              <a:rPr dirty="0"/>
              <a:t> </a:t>
            </a:r>
            <a:r>
              <a:rPr dirty="0" err="1"/>
              <a:t>궁리했습니다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Pharisees went out and laid plans to trap him in his words.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헤롯</a:t>
            </a:r>
            <a:r>
              <a:rPr dirty="0"/>
              <a:t> </a:t>
            </a:r>
            <a:r>
              <a:rPr dirty="0" err="1"/>
              <a:t>당원들을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선생님이</a:t>
            </a:r>
            <a:r>
              <a:rPr dirty="0"/>
              <a:t> </a:t>
            </a: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분이시며</a:t>
            </a:r>
            <a:r>
              <a:rPr lang="en-US" altLang="ko-KR" dirty="0"/>
              <a:t> </a:t>
            </a:r>
            <a:r>
              <a:rPr dirty="0" err="1"/>
              <a:t>진리에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altLang="ko-KR"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도를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가르치신다고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겉모습으로</a:t>
            </a:r>
            <a:r>
              <a:rPr dirty="0"/>
              <a:t> </a:t>
            </a:r>
            <a:r>
              <a:rPr dirty="0" err="1"/>
              <a:t>판단하지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좌우되는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아니신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4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sent their disciples to him along with the Herodians.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"Teacher," they said, "we know you are a man of integrity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 teach the way of God in accordance with the truth.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aren't swayed by men, because you pay no attention to who they are.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1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의견은</a:t>
            </a:r>
            <a:r>
              <a:rPr dirty="0"/>
              <a:t> </a:t>
            </a:r>
            <a:r>
              <a:rPr dirty="0" err="1"/>
              <a:t>어떻습니까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가이사에게</a:t>
            </a:r>
            <a:r>
              <a:rPr dirty="0"/>
              <a:t>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옳습니까</a:t>
            </a:r>
            <a:r>
              <a:rPr dirty="0"/>
              <a:t>,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9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us then, what is your opinion?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right to pay taxes to Caesar or not?"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이들의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속셈을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위선자들아</a:t>
            </a:r>
            <a:r>
              <a:rPr dirty="0"/>
              <a:t>! 왜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시험하느냐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5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Jesus, knowing their evil intent,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hypocrites, why are you trying to trap me?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세금으로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보이라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데나리온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드리자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0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 me the coin used for paying the tax."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him a denarius,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“하늘나라는 자기 아들을 위해 결혼 잔치를 베푸는 왕과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3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kingdom of heaven is like a king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prepared a wedding banquet for his son.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7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동전에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새겨진</a:t>
            </a:r>
            <a:r>
              <a:rPr dirty="0"/>
              <a:t> </a:t>
            </a:r>
            <a:r>
              <a:rPr dirty="0" err="1"/>
              <a:t>글자가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8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asked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"Whose portrait is this? And whose inscription?"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가이사의</a:t>
            </a:r>
            <a:r>
              <a:rPr dirty="0"/>
              <a:t> </a:t>
            </a:r>
            <a:r>
              <a:rPr dirty="0" err="1"/>
              <a:t>것입니다”라고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가이사의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가이사에게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바치라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2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"Caesar's," they replied. Then he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to Caesar what is Caesar's, and to God what is God's."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경탄했습니다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둔 채 </a:t>
            </a:r>
            <a:r>
              <a:rPr dirty="0" err="1"/>
              <a:t>떠나갔습니다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7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heard this, they were amazed.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left him and went away.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같은 날, 부활이 없다고 하는 사두개파 사람들이 예수께 와서 질문했습니다.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same day the Sadducees, who say there is no resurrection,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him with a question.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동생이</a:t>
            </a:r>
            <a:r>
              <a:rPr dirty="0"/>
              <a:t> </a:t>
            </a:r>
            <a:r>
              <a:rPr dirty="0" err="1"/>
              <a:t>형수와</a:t>
            </a:r>
            <a:r>
              <a:rPr dirty="0"/>
              <a:t> </a:t>
            </a:r>
            <a:r>
              <a:rPr dirty="0" err="1"/>
              <a:t>결혼해서</a:t>
            </a:r>
            <a:r>
              <a:rPr dirty="0"/>
              <a:t> </a:t>
            </a:r>
            <a:r>
              <a:rPr dirty="0" err="1"/>
              <a:t>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"Teacher," they said, "Moses told 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if a man dies without having children,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brother must marry the widow and have children for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첫째가</a:t>
            </a:r>
            <a:r>
              <a:rPr dirty="0"/>
              <a:t> </a:t>
            </a:r>
            <a:r>
              <a:rPr dirty="0" err="1"/>
              <a:t>결혼해</a:t>
            </a:r>
            <a:r>
              <a:rPr dirty="0"/>
              <a:t> </a:t>
            </a:r>
            <a:r>
              <a:rPr dirty="0" err="1"/>
              <a:t>살다가</a:t>
            </a:r>
            <a:r>
              <a:rPr dirty="0"/>
              <a:t> </a:t>
            </a:r>
            <a:r>
              <a:rPr dirty="0" err="1"/>
              <a:t>죽었는데</a:t>
            </a:r>
            <a:r>
              <a:rPr dirty="0"/>
              <a:t> </a:t>
            </a:r>
            <a:r>
              <a:rPr dirty="0" err="1"/>
              <a:t>자식이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동생이</a:t>
            </a:r>
            <a:r>
              <a:rPr dirty="0"/>
              <a:t> </a:t>
            </a:r>
            <a:r>
              <a:rPr dirty="0" err="1"/>
              <a:t>형수를</a:t>
            </a:r>
            <a:r>
              <a:rPr dirty="0"/>
              <a:t> </a:t>
            </a:r>
            <a:r>
              <a:rPr dirty="0" err="1"/>
              <a:t>맡게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8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were seven brothers among 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one married and died,</a:t>
            </a:r>
            <a:r>
              <a:rPr lang="en-US" altLang="ko-KR" dirty="0"/>
              <a:t> </a:t>
            </a:r>
            <a:r>
              <a:rPr dirty="0"/>
              <a:t>and since he had no children,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left his wife to his brother.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둘째에게도</a:t>
            </a:r>
            <a:r>
              <a:rPr dirty="0"/>
              <a:t>, </a:t>
            </a:r>
            <a:r>
              <a:rPr dirty="0" err="1"/>
              <a:t>셋째에게도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일곱째에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same thing happened to the second and third brother,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 on down to the seventh.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그리고 마침내 그 여자도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Finally, the woman died.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2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그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부활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그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at the resurrection, whose wife will she be of the seven,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all of them were married to her?"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성경이나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모르기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7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"You are in error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do not know the Scriptures or the power of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초대받은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않겠다고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his servants to those who had been invited to the banquet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tell them to come, but they refused to come.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부활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시집도</a:t>
            </a:r>
            <a:r>
              <a:rPr dirty="0"/>
              <a:t> </a:t>
            </a:r>
            <a:r>
              <a:rPr dirty="0" err="1"/>
              <a:t>장가도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천사들처럼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96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resurrection people will neither marry nor be given in marriage;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like the angels in heaven.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0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부활에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말하자면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9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about the resurrection of the dead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not read what God said to you,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8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하나님이다’라고</a:t>
            </a:r>
            <a:r>
              <a:rPr dirty="0"/>
              <a:t> </a:t>
            </a:r>
            <a:r>
              <a:rPr dirty="0" err="1"/>
              <a:t>하셨으니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산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하나님이시다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21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am the God of Abraham, the God of Isaac, and the God of Jacob'?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not the God of the dead but of the living."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무리가 이 말씀을 듣고 예수의 가르침에 놀랐습니다.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crowds heard this, they were astonished at his teaching.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사두개파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말문을</a:t>
            </a:r>
            <a:r>
              <a:rPr dirty="0"/>
              <a:t> </a:t>
            </a:r>
            <a:r>
              <a:rPr dirty="0" err="1"/>
              <a:t>막으셨다는</a:t>
            </a:r>
            <a:r>
              <a:rPr dirty="0"/>
              <a:t>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2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Hearing that Jesus had silenced the Sadducees,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got together.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그들 가운데 율법교사 한 사람이 예수를 시험하려고 질문을 던졌습니다.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of them, an expert in the law, tested him with this question: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“선생님, 율법 가운데 어느 것이 가장 중요한 계명입니까?”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"Teacher, which is the greatest commandment in the Law?"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2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“‘네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다하고</a:t>
            </a:r>
            <a:r>
              <a:rPr dirty="0"/>
              <a:t> 네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다하고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주 네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사랑하여라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63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replied: "`Love the Lord your God with all your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all your soul and with all your mind.'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이것이 가장 중요하고 으뜸 되는 계명이다.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first and greatest commandment.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그리고 둘째 계명도 이와 같다. ‘네 이웃을 네 몸처럼 사랑하여라.’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second is like it: `Love your neighbor as yourself.'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보내면서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초대받은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만찬을</a:t>
            </a:r>
            <a:r>
              <a:rPr dirty="0"/>
              <a:t> </a:t>
            </a:r>
            <a:r>
              <a:rPr dirty="0" err="1"/>
              <a:t>준비했다고</a:t>
            </a:r>
            <a:r>
              <a:rPr dirty="0"/>
              <a:t> </a:t>
            </a:r>
            <a:r>
              <a:rPr dirty="0" err="1"/>
              <a:t>전하라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황소와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송아지를</a:t>
            </a:r>
            <a:r>
              <a:rPr dirty="0"/>
              <a:t> </a:t>
            </a:r>
            <a:r>
              <a:rPr dirty="0" err="1"/>
              <a:t>잡았고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준비됐으니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오시라고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he sent some more servants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`Tell those who have been invited that I have prepared my dinner: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oxen and fattened cattle have been butchered, and everything is ready.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to the wedding banquet.'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모든 율법과 예언자들의 말씀이 이 두 계명에서 나온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Law and the Prophets hang on these two commandments."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바리새파 사람들이 모여 있을 때 예수께서 물으셨습니다.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While the Pharisees were gathered together, Jesus asked them,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8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생각하느냐</a:t>
            </a:r>
            <a:r>
              <a:rPr dirty="0"/>
              <a:t>?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자손이냐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자손이십니다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4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think about the Christ? Whose son is he?"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son of David," they replied.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8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감동으로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‘</a:t>
            </a:r>
            <a:r>
              <a:rPr dirty="0" err="1"/>
              <a:t>주’라고</a:t>
            </a:r>
            <a:r>
              <a:rPr dirty="0"/>
              <a:t> </a:t>
            </a:r>
            <a:r>
              <a:rPr dirty="0" err="1"/>
              <a:t>불렀느냐</a:t>
            </a:r>
            <a:r>
              <a:rPr dirty="0"/>
              <a:t>?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말하기를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2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"How is it then that David,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speaking by the Spirit,</a:t>
            </a:r>
            <a:r>
              <a:rPr lang="en-US" altLang="ko-KR" dirty="0"/>
              <a:t> </a:t>
            </a:r>
            <a:r>
              <a:rPr dirty="0"/>
              <a:t>calls him `Lord'? For he says,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‘</a:t>
            </a: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원수들을</a:t>
            </a:r>
            <a:r>
              <a:rPr dirty="0"/>
              <a:t> 네 발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굴복시킬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’ 고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5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Lord said to my Lord: "Sit at my right hand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I put your enemies under your feet."'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00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‘</a:t>
            </a:r>
            <a:r>
              <a:rPr dirty="0" err="1"/>
              <a:t>주’라</a:t>
            </a:r>
            <a:r>
              <a:rPr dirty="0"/>
              <a:t> </a:t>
            </a:r>
            <a:r>
              <a:rPr dirty="0" err="1"/>
              <a:t>부르는데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되겠느냐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then David calls him `Lord,' how can he be his son?"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한 </a:t>
            </a:r>
            <a:r>
              <a:rPr dirty="0" err="1"/>
              <a:t>마디</a:t>
            </a:r>
            <a:r>
              <a:rPr dirty="0"/>
              <a:t> </a:t>
            </a:r>
            <a:r>
              <a:rPr dirty="0" err="1"/>
              <a:t>대답조차</a:t>
            </a:r>
            <a:r>
              <a:rPr dirty="0"/>
              <a:t> 할 수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이후로는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묻는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8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could say a word in reply,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that day on no one dared to ask him any more questions.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초대받은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척도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제각기</a:t>
            </a:r>
            <a:r>
              <a:rPr dirty="0"/>
              <a:t> 가 </a:t>
            </a:r>
            <a:r>
              <a:rPr dirty="0" err="1"/>
              <a:t>버렸다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밭으로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장사하러</a:t>
            </a:r>
            <a:r>
              <a:rPr dirty="0"/>
              <a:t> 가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5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they paid no attention and went off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one to his field, another to his business.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그리고 또 다른 사람들은 그 종들을 붙잡아 모욕하고 죽이기까지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rest seized his servants, mistreated them and killed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격분한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보내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살인자들을</a:t>
            </a:r>
            <a:r>
              <a:rPr dirty="0"/>
              <a:t> </a:t>
            </a:r>
            <a:r>
              <a:rPr dirty="0" err="1"/>
              <a:t>죽이고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6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was enraged. He sent his army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destroyed those murderers and burned their city.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62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잔치는</a:t>
            </a:r>
            <a:r>
              <a:rPr dirty="0"/>
              <a:t> </a:t>
            </a:r>
            <a:r>
              <a:rPr dirty="0" err="1"/>
              <a:t>준비됐으나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초대한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자격이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7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he said to his servants,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wedding banquet is ready, but those I invited did not deserve to come.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너희는 길거리로 나가 만나는 사람마다 잔치에 오라고 초대하라.’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 to the street corners and invite to the banquet anyone you find.'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1996</Words>
  <Application>Microsoft Office PowerPoint</Application>
  <PresentationFormat>와이드스크린</PresentationFormat>
  <Paragraphs>218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2022-09-17T14:15:01Z</dcterms:modified>
</cp:coreProperties>
</file>