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그때 예수께서 무리들과 제자들에게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Jesus said to the crowds and to his disciples: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지도자라고</a:t>
            </a:r>
            <a:r>
              <a:rPr dirty="0"/>
              <a:t> </a:t>
            </a:r>
            <a:r>
              <a:rPr dirty="0" err="1"/>
              <a:t>불려서도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지도자는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한 </a:t>
            </a:r>
            <a:r>
              <a:rPr dirty="0" err="1"/>
              <a:t>분뿐이시기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071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are you to be called `teacher,'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have one Teacher, the Christ.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너희 중 가장 큰 사람은 너희 종이 돼야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greatest among you will be your servant.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높이는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낮아지며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낮추는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높아질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704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whoever exalts himself will be humbled,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whoever humbles himself will be exalted.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율법학자와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위선자들아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하늘나라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닫아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자신만</a:t>
            </a:r>
            <a:r>
              <a:rPr dirty="0"/>
              <a:t> </a:t>
            </a:r>
            <a:r>
              <a:rPr dirty="0" err="1"/>
              <a:t>들어가지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뿐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들어가려는</a:t>
            </a:r>
            <a:r>
              <a:rPr dirty="0"/>
              <a:t> </a:t>
            </a:r>
            <a:r>
              <a:rPr dirty="0" err="1"/>
              <a:t>사람들마저</a:t>
            </a:r>
            <a:r>
              <a:rPr dirty="0"/>
              <a:t> </a:t>
            </a:r>
            <a:r>
              <a:rPr dirty="0" err="1"/>
              <a:t>막고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65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"Woe to you, teachers of the law and Pharisees, you hypocrites!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shut the kingdom of heaven in men's faces.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yourselves do not enter, nor will you let those enter who are trying to.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(없음)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(BLANK)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율법학자와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위선자들아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개종자</a:t>
            </a:r>
            <a:r>
              <a:rPr dirty="0"/>
              <a:t> 한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만들려고</a:t>
            </a:r>
            <a:r>
              <a:rPr dirty="0"/>
              <a:t> </a:t>
            </a:r>
            <a:r>
              <a:rPr dirty="0" err="1"/>
              <a:t>육지와</a:t>
            </a:r>
            <a:r>
              <a:rPr dirty="0"/>
              <a:t> </a:t>
            </a:r>
            <a:r>
              <a:rPr dirty="0" err="1"/>
              <a:t>바다를</a:t>
            </a:r>
            <a:r>
              <a:rPr dirty="0"/>
              <a:t> </a:t>
            </a:r>
            <a:r>
              <a:rPr dirty="0" err="1"/>
              <a:t>두루</a:t>
            </a:r>
            <a:r>
              <a:rPr dirty="0"/>
              <a:t> </a:t>
            </a:r>
            <a:r>
              <a:rPr dirty="0" err="1"/>
              <a:t>다니다가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정작</a:t>
            </a:r>
            <a:r>
              <a:rPr dirty="0"/>
              <a:t> </a:t>
            </a:r>
            <a:r>
              <a:rPr dirty="0" err="1"/>
              <a:t>누군가</a:t>
            </a:r>
            <a:r>
              <a:rPr dirty="0"/>
              <a:t> </a:t>
            </a:r>
            <a:r>
              <a:rPr dirty="0" err="1"/>
              <a:t>개종자가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</a:t>
            </a:r>
            <a:r>
              <a:rPr dirty="0" err="1"/>
              <a:t>너희보다</a:t>
            </a:r>
            <a:r>
              <a:rPr dirty="0"/>
              <a:t> 두 </a:t>
            </a:r>
            <a:r>
              <a:rPr dirty="0" err="1"/>
              <a:t>배나</a:t>
            </a:r>
            <a:r>
              <a:rPr dirty="0"/>
              <a:t> 더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지옥의</a:t>
            </a:r>
            <a:r>
              <a:rPr dirty="0"/>
              <a:t> </a:t>
            </a:r>
            <a:r>
              <a:rPr dirty="0" err="1"/>
              <a:t>자식으로</a:t>
            </a:r>
            <a:r>
              <a:rPr dirty="0"/>
              <a:t> </a:t>
            </a:r>
            <a:r>
              <a:rPr dirty="0" err="1"/>
              <a:t>만든다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16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"Woe to you, teachers of the law and Pharisees, you hypocrites!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travel over land and sea to win a single convert,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he becomes one, you make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twice as much a son of hell as you are.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369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앞을</a:t>
            </a:r>
            <a:r>
              <a:rPr dirty="0"/>
              <a:t> 못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인도자들아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‘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않아도</a:t>
            </a:r>
            <a:r>
              <a:rPr dirty="0"/>
              <a:t> </a:t>
            </a:r>
            <a:r>
              <a:rPr dirty="0" err="1"/>
              <a:t>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지켜야</a:t>
            </a:r>
            <a:r>
              <a:rPr dirty="0"/>
              <a:t> </a:t>
            </a:r>
            <a:r>
              <a:rPr dirty="0" err="1"/>
              <a:t>한다’라고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59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"Woe to you, blind guides!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say, `If anyone swears by the temple,</a:t>
            </a:r>
            <a:r>
              <a:rPr lang="en-US" altLang="ko-KR" dirty="0"/>
              <a:t> </a:t>
            </a:r>
            <a:r>
              <a:rPr dirty="0"/>
              <a:t>it means nothing;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anyone swears by the gold of the temple, he is bound by his oath.'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863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이 </a:t>
            </a:r>
            <a:r>
              <a:rPr dirty="0" err="1"/>
              <a:t>어리석고</a:t>
            </a:r>
            <a:r>
              <a:rPr dirty="0"/>
              <a:t> </a:t>
            </a:r>
            <a:r>
              <a:rPr dirty="0" err="1"/>
              <a:t>앞을</a:t>
            </a:r>
            <a:r>
              <a:rPr dirty="0"/>
              <a:t> 못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무엇이</a:t>
            </a:r>
            <a:r>
              <a:rPr dirty="0"/>
              <a:t> 더 </a:t>
            </a:r>
            <a:r>
              <a:rPr dirty="0" err="1"/>
              <a:t>중요하냐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금이냐</a:t>
            </a:r>
            <a:r>
              <a:rPr dirty="0"/>
              <a:t>, </a:t>
            </a:r>
            <a:r>
              <a:rPr dirty="0" err="1"/>
              <a:t>아니면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성전이냐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713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blind fools! Which is greater: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gold, or the temple that makes the gold sacred?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050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또 ‘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않아도</a:t>
            </a:r>
            <a:r>
              <a:rPr dirty="0"/>
              <a:t> </a:t>
            </a:r>
            <a:r>
              <a:rPr dirty="0" err="1"/>
              <a:t>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지켜야</a:t>
            </a:r>
            <a:r>
              <a:rPr dirty="0"/>
              <a:t> </a:t>
            </a:r>
            <a:r>
              <a:rPr dirty="0" err="1"/>
              <a:t>한다’고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76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also say, `If anyone swears by the altar, it means nothing;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anyone swears by the gift on it, he is bound by his oath.'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95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앞을</a:t>
            </a:r>
            <a:r>
              <a:rPr dirty="0"/>
              <a:t> 못 </a:t>
            </a:r>
            <a:r>
              <a:rPr dirty="0" err="1"/>
              <a:t>보는</a:t>
            </a:r>
            <a:r>
              <a:rPr dirty="0"/>
              <a:t> 이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무엇이</a:t>
            </a:r>
            <a:r>
              <a:rPr dirty="0"/>
              <a:t> 더 </a:t>
            </a:r>
            <a:r>
              <a:rPr dirty="0" err="1"/>
              <a:t>중요하냐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제물이냐</a:t>
            </a:r>
            <a:r>
              <a:rPr dirty="0"/>
              <a:t>, </a:t>
            </a:r>
            <a:r>
              <a:rPr dirty="0" err="1"/>
              <a:t>아니면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제단이냐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236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blind men! Which is greater: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gift, or the altar that makes the gift sacred?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“율법학자들과 바리새파 사람들은 모세의 자리에 앉아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"The teachers of the law and the Pharisees sit in Moses' seat.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맹세하는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제단과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659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he who swears by the altar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swears by it and by everything on it.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또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맹세하는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성전과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사시는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842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who swears by the temple swears by it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by the one who dwells in it.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또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맹세하는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보좌와</a:t>
            </a:r>
            <a:r>
              <a:rPr dirty="0"/>
              <a:t> 그 </a:t>
            </a:r>
            <a:r>
              <a:rPr dirty="0" err="1"/>
              <a:t>보좌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앉으신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608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who swears by heaven swears by God's throne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by the one who sits on it.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율법학자와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위선자들아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박하와</a:t>
            </a:r>
            <a:r>
              <a:rPr dirty="0"/>
              <a:t> </a:t>
            </a:r>
            <a:r>
              <a:rPr dirty="0" err="1"/>
              <a:t>회향과</a:t>
            </a:r>
            <a:r>
              <a:rPr dirty="0"/>
              <a:t> </a:t>
            </a:r>
            <a:r>
              <a:rPr dirty="0" err="1"/>
              <a:t>근채의</a:t>
            </a:r>
            <a:r>
              <a:rPr dirty="0"/>
              <a:t> </a:t>
            </a:r>
            <a:r>
              <a:rPr dirty="0" err="1"/>
              <a:t>십일조를</a:t>
            </a:r>
            <a:r>
              <a:rPr dirty="0"/>
              <a:t> </a:t>
            </a:r>
            <a:r>
              <a:rPr dirty="0" err="1"/>
              <a:t>바치면서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율법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더 </a:t>
            </a:r>
            <a:r>
              <a:rPr dirty="0" err="1"/>
              <a:t>중요한</a:t>
            </a:r>
            <a:r>
              <a:rPr dirty="0"/>
              <a:t> </a:t>
            </a:r>
            <a:r>
              <a:rPr dirty="0" err="1"/>
              <a:t>정의와</a:t>
            </a:r>
            <a:r>
              <a:rPr dirty="0"/>
              <a:t> </a:t>
            </a:r>
            <a:r>
              <a:rPr dirty="0" err="1"/>
              <a:t>자비와</a:t>
            </a:r>
            <a:r>
              <a:rPr dirty="0"/>
              <a:t> </a:t>
            </a:r>
            <a:r>
              <a:rPr dirty="0" err="1"/>
              <a:t>신의는</a:t>
            </a:r>
            <a:r>
              <a:rPr dirty="0"/>
              <a:t> </a:t>
            </a:r>
            <a:r>
              <a:rPr dirty="0" err="1"/>
              <a:t>무시해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십일조도</a:t>
            </a:r>
            <a:r>
              <a:rPr dirty="0"/>
              <a:t> </a:t>
            </a:r>
            <a:r>
              <a:rPr dirty="0" err="1"/>
              <a:t>바치고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것들도</a:t>
            </a:r>
            <a:r>
              <a:rPr dirty="0"/>
              <a:t> </a:t>
            </a:r>
            <a:r>
              <a:rPr dirty="0" err="1"/>
              <a:t>소홀히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말아야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075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"Woe to you, teachers of the law and Pharisees, you hypocrites!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give a tenth of your spices -- mint, dill and </a:t>
            </a:r>
            <a:r>
              <a:rPr dirty="0" err="1"/>
              <a:t>cummin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have neglected the more important matters of the law </a:t>
            </a:r>
            <a:r>
              <a:rPr lang="en-US" altLang="ko-KR" dirty="0"/>
              <a:t>--</a:t>
            </a:r>
            <a:r>
              <a:rPr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justice, mercy and faithfulness.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should have practiced the latter,</a:t>
            </a:r>
            <a:r>
              <a:rPr lang="en-US" altLang="ko-KR" dirty="0"/>
              <a:t> </a:t>
            </a:r>
            <a:r>
              <a:rPr dirty="0"/>
              <a:t>without neglecting the former.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앞을 못 보는 인도자들아! 너희가 하루살이는 걸러내고 낙타는 삼키는구나.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blind guides! You strain out a gnat but swallow a camel.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율법학자와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! 이 </a:t>
            </a:r>
            <a:r>
              <a:rPr dirty="0" err="1"/>
              <a:t>위선자들아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잔과</a:t>
            </a:r>
            <a:r>
              <a:rPr dirty="0"/>
              <a:t> </a:t>
            </a:r>
            <a:r>
              <a:rPr dirty="0" err="1"/>
              <a:t>접시의</a:t>
            </a:r>
            <a:r>
              <a:rPr dirty="0"/>
              <a:t> </a:t>
            </a:r>
            <a:r>
              <a:rPr dirty="0" err="1"/>
              <a:t>겉은</a:t>
            </a:r>
            <a:r>
              <a:rPr dirty="0"/>
              <a:t> </a:t>
            </a:r>
            <a:r>
              <a:rPr dirty="0" err="1"/>
              <a:t>깨끗이</a:t>
            </a:r>
            <a:r>
              <a:rPr dirty="0"/>
              <a:t> 잘 </a:t>
            </a:r>
            <a:r>
              <a:rPr dirty="0" err="1"/>
              <a:t>닦으면서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안은</a:t>
            </a:r>
            <a:r>
              <a:rPr dirty="0"/>
              <a:t> </a:t>
            </a:r>
            <a:r>
              <a:rPr dirty="0" err="1"/>
              <a:t>욕심과</a:t>
            </a:r>
            <a:r>
              <a:rPr dirty="0"/>
              <a:t> </a:t>
            </a:r>
            <a:r>
              <a:rPr dirty="0" err="1"/>
              <a:t>방탕으로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차 </a:t>
            </a:r>
            <a:r>
              <a:rPr dirty="0" err="1"/>
              <a:t>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16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"Woe to you, teachers of the law and Pharisees, you hypocrites!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clean the outside of the cup and dish,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inside they are full of greed and self-indulgence.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727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눈먼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! </a:t>
            </a:r>
            <a:r>
              <a:rPr dirty="0" err="1"/>
              <a:t>먼저</a:t>
            </a:r>
            <a:r>
              <a:rPr dirty="0"/>
              <a:t> 잔 </a:t>
            </a:r>
            <a:r>
              <a:rPr dirty="0" err="1"/>
              <a:t>속을</a:t>
            </a:r>
            <a:r>
              <a:rPr dirty="0"/>
              <a:t> </a:t>
            </a:r>
            <a:r>
              <a:rPr dirty="0" err="1"/>
              <a:t>깨끗이</a:t>
            </a:r>
            <a:r>
              <a:rPr dirty="0"/>
              <a:t> </a:t>
            </a:r>
            <a:r>
              <a:rPr dirty="0" err="1"/>
              <a:t>닦으라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그래야</a:t>
            </a:r>
            <a:r>
              <a:rPr dirty="0"/>
              <a:t> </a:t>
            </a:r>
            <a:r>
              <a:rPr dirty="0" err="1"/>
              <a:t>겉도</a:t>
            </a:r>
            <a:r>
              <a:rPr dirty="0"/>
              <a:t> </a:t>
            </a:r>
            <a:r>
              <a:rPr dirty="0" err="1"/>
              <a:t>깨끗해질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72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Blind Pharisee! First clean the inside of the cup and dish,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the outside also will be clean.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403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율법학자와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위선자들아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하얗게</a:t>
            </a:r>
            <a:r>
              <a:rPr dirty="0"/>
              <a:t> </a:t>
            </a:r>
            <a:r>
              <a:rPr dirty="0" err="1"/>
              <a:t>칠한</a:t>
            </a:r>
            <a:r>
              <a:rPr dirty="0"/>
              <a:t> </a:t>
            </a:r>
            <a:r>
              <a:rPr dirty="0" err="1"/>
              <a:t>무덤과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 </a:t>
            </a:r>
            <a:r>
              <a:rPr dirty="0" err="1"/>
              <a:t>겉은</a:t>
            </a:r>
            <a:r>
              <a:rPr dirty="0"/>
              <a:t> </a:t>
            </a:r>
            <a:r>
              <a:rPr dirty="0" err="1"/>
              <a:t>그럴듯해</a:t>
            </a:r>
            <a:r>
              <a:rPr dirty="0"/>
              <a:t> </a:t>
            </a:r>
            <a:r>
              <a:rPr dirty="0" err="1"/>
              <a:t>보이지만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속은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뼈와</a:t>
            </a:r>
            <a:r>
              <a:rPr dirty="0"/>
              <a:t>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것들로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차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14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"Woe to you, teachers of the law and Pharisees, you hypocrites!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like whitewashed tombs, which look beautiful on the outside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on the inside are full of dead men's bones and everything unclean.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겉으로는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의롭게</a:t>
            </a:r>
            <a:r>
              <a:rPr dirty="0"/>
              <a:t> </a:t>
            </a:r>
            <a:r>
              <a:rPr dirty="0" err="1"/>
              <a:t>보이지만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속에는</a:t>
            </a:r>
            <a:r>
              <a:rPr dirty="0"/>
              <a:t> </a:t>
            </a:r>
            <a:r>
              <a:rPr dirty="0" err="1"/>
              <a:t>위선과</a:t>
            </a:r>
            <a:r>
              <a:rPr dirty="0"/>
              <a:t> </a:t>
            </a:r>
            <a:r>
              <a:rPr dirty="0" err="1"/>
              <a:t>불법이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차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87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same way, on the outside you appear to people as righteous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on the inside you are full of hypocrisy and wickedness.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60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율법학자와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위선자들아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예언자들의</a:t>
            </a:r>
            <a:r>
              <a:rPr dirty="0"/>
              <a:t> </a:t>
            </a:r>
            <a:r>
              <a:rPr dirty="0" err="1"/>
              <a:t>무덤을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의인들의</a:t>
            </a:r>
            <a:r>
              <a:rPr dirty="0"/>
              <a:t> </a:t>
            </a:r>
            <a:r>
              <a:rPr dirty="0" err="1"/>
              <a:t>기념비를</a:t>
            </a:r>
            <a:r>
              <a:rPr dirty="0"/>
              <a:t> </a:t>
            </a:r>
            <a:r>
              <a:rPr dirty="0" err="1"/>
              <a:t>꾸미면서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16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"Woe to you, teachers of the law and Pharisees, you hypocrites!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build tombs for the prophets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decorate the graves of the righteous.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8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무엇이든</a:t>
            </a:r>
            <a:r>
              <a:rPr dirty="0"/>
              <a:t> 다 </a:t>
            </a:r>
            <a:r>
              <a:rPr dirty="0" err="1"/>
              <a:t>행하고</a:t>
            </a:r>
            <a:r>
              <a:rPr dirty="0"/>
              <a:t> </a:t>
            </a:r>
            <a:r>
              <a:rPr dirty="0" err="1"/>
              <a:t>지키라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행동은</a:t>
            </a:r>
            <a:r>
              <a:rPr dirty="0"/>
              <a:t> </a:t>
            </a:r>
            <a:r>
              <a:rPr dirty="0" err="1"/>
              <a:t>본받지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말만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행하지는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44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you must obey them and do everything they tell you.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do not do what they do, for they do not practice what they preach.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706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‘</a:t>
            </a: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시대에</a:t>
            </a:r>
            <a:r>
              <a:rPr dirty="0"/>
              <a:t> </a:t>
            </a:r>
            <a:r>
              <a:rPr dirty="0" err="1"/>
              <a:t>살았더라면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예언자들을</a:t>
            </a:r>
            <a:r>
              <a:rPr dirty="0"/>
              <a:t> 피 </a:t>
            </a:r>
            <a:r>
              <a:rPr dirty="0" err="1"/>
              <a:t>흘리게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데에</a:t>
            </a:r>
            <a:r>
              <a:rPr dirty="0"/>
              <a:t> </a:t>
            </a:r>
            <a:r>
              <a:rPr dirty="0" err="1"/>
              <a:t>가담하지</a:t>
            </a:r>
            <a:r>
              <a:rPr dirty="0"/>
              <a:t> </a:t>
            </a:r>
            <a:r>
              <a:rPr dirty="0" err="1"/>
              <a:t>않았을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75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say, `If we had lived in the days of our forefathers,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would not have taken part with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shedding the blood of the prophets.'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죽인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자손임을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증거하고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58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you testify against yourselves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are the descendants of those who murdered the prophets.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그러므로 너희는 너희 조상들의 악한 일을 마저 채우라!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Fill up, then, the measure of the sin of your forefathers!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44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이 </a:t>
            </a:r>
            <a:r>
              <a:rPr dirty="0" err="1"/>
              <a:t>뱀들아</a:t>
            </a:r>
            <a:r>
              <a:rPr dirty="0"/>
              <a:t>! 이 </a:t>
            </a:r>
            <a:r>
              <a:rPr dirty="0" err="1"/>
              <a:t>독사의</a:t>
            </a:r>
            <a:r>
              <a:rPr dirty="0"/>
              <a:t> </a:t>
            </a:r>
            <a:r>
              <a:rPr dirty="0" err="1"/>
              <a:t>자식들아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지옥의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피하겠느냐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16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snakes! You brood of vipers!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will you escape being condemned to hell?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687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예언자들과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율법학자들을</a:t>
            </a:r>
            <a:r>
              <a:rPr dirty="0"/>
              <a:t> </a:t>
            </a:r>
            <a:r>
              <a:rPr dirty="0" err="1"/>
              <a:t>보낸다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죽이거나</a:t>
            </a:r>
            <a:r>
              <a:rPr dirty="0"/>
              <a:t> </a:t>
            </a:r>
            <a:r>
              <a:rPr dirty="0" err="1"/>
              <a:t>십자가에</a:t>
            </a:r>
            <a:r>
              <a:rPr dirty="0"/>
              <a:t> 못 </a:t>
            </a:r>
            <a:r>
              <a:rPr dirty="0" err="1"/>
              <a:t>박고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회당에서</a:t>
            </a:r>
            <a:r>
              <a:rPr dirty="0"/>
              <a:t> </a:t>
            </a:r>
            <a:r>
              <a:rPr dirty="0" err="1"/>
              <a:t>채찍질하고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마을</a:t>
            </a:r>
            <a:r>
              <a:rPr dirty="0"/>
              <a:t> 저 </a:t>
            </a:r>
            <a:r>
              <a:rPr dirty="0" err="1"/>
              <a:t>마을로</a:t>
            </a:r>
            <a:r>
              <a:rPr dirty="0"/>
              <a:t> </a:t>
            </a:r>
            <a:r>
              <a:rPr dirty="0" err="1"/>
              <a:t>좇아다니며</a:t>
            </a:r>
            <a:r>
              <a:rPr dirty="0"/>
              <a:t> </a:t>
            </a:r>
            <a:r>
              <a:rPr dirty="0" err="1"/>
              <a:t>핍박할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36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am sending you prophets and wise men and teachers.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of them you will kill and crucify;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others you will flog in your synagogues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pursue from town to town.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아벨의</a:t>
            </a:r>
            <a:r>
              <a:rPr dirty="0"/>
              <a:t> </a:t>
            </a:r>
            <a:r>
              <a:rPr dirty="0" err="1"/>
              <a:t>피부터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성소와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살해한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바가랴의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사가랴의</a:t>
            </a:r>
            <a:r>
              <a:rPr dirty="0"/>
              <a:t> </a:t>
            </a:r>
            <a:r>
              <a:rPr dirty="0" err="1"/>
              <a:t>피까지</a:t>
            </a:r>
            <a:r>
              <a:rPr dirty="0"/>
              <a:t> 땅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흘린</a:t>
            </a:r>
            <a:r>
              <a:rPr dirty="0"/>
              <a:t>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피가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돌아갈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40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upon you will come all the righteous blood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has been shed on earth,</a:t>
            </a:r>
            <a:r>
              <a:rPr lang="en-US" altLang="ko-KR" dirty="0"/>
              <a:t> </a:t>
            </a:r>
            <a:r>
              <a:rPr dirty="0"/>
              <a:t>from the blood of righteous Abel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blood of Zechariah son of </a:t>
            </a:r>
            <a:r>
              <a:rPr dirty="0" err="1"/>
              <a:t>Berekiah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you murdered between the temple and the altar.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13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이 </a:t>
            </a:r>
            <a:r>
              <a:rPr dirty="0" err="1"/>
              <a:t>세대에게</a:t>
            </a:r>
            <a:r>
              <a:rPr dirty="0"/>
              <a:t> </a:t>
            </a:r>
            <a:r>
              <a:rPr dirty="0" err="1"/>
              <a:t>돌아갈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tell you the truth, all this will come upon this generation.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2502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예루살렘아</a:t>
            </a:r>
            <a:r>
              <a:rPr dirty="0"/>
              <a:t>, </a:t>
            </a:r>
            <a:r>
              <a:rPr dirty="0" err="1"/>
              <a:t>예루살렘아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던진</a:t>
            </a:r>
            <a:r>
              <a:rPr dirty="0"/>
              <a:t> </a:t>
            </a:r>
            <a:r>
              <a:rPr dirty="0" err="1"/>
              <a:t>예루살렘아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암탉이</a:t>
            </a:r>
            <a:r>
              <a:rPr dirty="0"/>
              <a:t> </a:t>
            </a:r>
            <a:r>
              <a:rPr dirty="0" err="1"/>
              <a:t>병아리를</a:t>
            </a:r>
            <a:r>
              <a:rPr dirty="0"/>
              <a:t> </a:t>
            </a:r>
            <a:r>
              <a:rPr dirty="0" err="1"/>
              <a:t>날개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품듯이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자녀를</a:t>
            </a:r>
            <a:r>
              <a:rPr dirty="0"/>
              <a:t> </a:t>
            </a:r>
            <a:r>
              <a:rPr dirty="0" err="1"/>
              <a:t>모으려고</a:t>
            </a:r>
            <a:r>
              <a:rPr dirty="0"/>
              <a:t> 한 </a:t>
            </a:r>
            <a:r>
              <a:rPr dirty="0" err="1"/>
              <a:t>적이</a:t>
            </a:r>
            <a:r>
              <a:rPr dirty="0"/>
              <a:t> 몇 </a:t>
            </a:r>
            <a:r>
              <a:rPr dirty="0" err="1"/>
              <a:t>번이더냐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원하지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25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Jerusalem, Jerusalem,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kill the prophets and stone those sent to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often I have longed to gather your children together,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hen gathers her chicks under her wings, but you were not willing.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보라. 이제 너희 집은 버림받아 황폐해질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Look, your house is left to you desolate.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83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오시는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복되시다</a:t>
            </a:r>
            <a:r>
              <a:rPr dirty="0"/>
              <a:t>!’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때까지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64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tell you, you will not see me again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you say, `Blessed is he who comes in the name of the Lord.'"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지기</a:t>
            </a:r>
            <a:r>
              <a:rPr dirty="0"/>
              <a:t> </a:t>
            </a:r>
            <a:r>
              <a:rPr dirty="0" err="1"/>
              <a:t>힘든</a:t>
            </a:r>
            <a:r>
              <a:rPr dirty="0"/>
              <a:t> </a:t>
            </a:r>
            <a:r>
              <a:rPr dirty="0" err="1"/>
              <a:t>무거운</a:t>
            </a:r>
            <a:r>
              <a:rPr dirty="0"/>
              <a:t> </a:t>
            </a:r>
            <a:r>
              <a:rPr dirty="0" err="1"/>
              <a:t>짐을</a:t>
            </a:r>
            <a:r>
              <a:rPr dirty="0"/>
              <a:t> </a:t>
            </a:r>
            <a:r>
              <a:rPr dirty="0" err="1"/>
              <a:t>묶어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어깨에</a:t>
            </a:r>
            <a:r>
              <a:rPr dirty="0"/>
              <a:t> </a:t>
            </a:r>
            <a:r>
              <a:rPr dirty="0" err="1"/>
              <a:t>지우고는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정작</a:t>
            </a:r>
            <a:r>
              <a:rPr dirty="0"/>
              <a:t> </a:t>
            </a:r>
            <a:r>
              <a:rPr dirty="0" err="1"/>
              <a:t>자신은</a:t>
            </a:r>
            <a:r>
              <a:rPr dirty="0"/>
              <a:t> 그 </a:t>
            </a:r>
            <a:r>
              <a:rPr dirty="0" err="1"/>
              <a:t>짐을</a:t>
            </a:r>
            <a:r>
              <a:rPr dirty="0"/>
              <a:t> </a:t>
            </a:r>
            <a:r>
              <a:rPr dirty="0" err="1"/>
              <a:t>옮기는</a:t>
            </a:r>
            <a:r>
              <a:rPr dirty="0"/>
              <a:t> 데 </a:t>
            </a:r>
            <a:r>
              <a:rPr dirty="0" err="1"/>
              <a:t>손가락</a:t>
            </a:r>
            <a:r>
              <a:rPr dirty="0"/>
              <a:t> </a:t>
            </a:r>
            <a:r>
              <a:rPr dirty="0" err="1"/>
              <a:t>하나</a:t>
            </a:r>
            <a:r>
              <a:rPr dirty="0"/>
              <a:t> </a:t>
            </a:r>
            <a:r>
              <a:rPr dirty="0" err="1"/>
              <a:t>움직이려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78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tie up heavy loads and put them on men's shoulders,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themselves are not willing to lift a finger to move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남에게</a:t>
            </a:r>
            <a:r>
              <a:rPr dirty="0"/>
              <a:t> 잘 </a:t>
            </a:r>
            <a:r>
              <a:rPr dirty="0" err="1"/>
              <a:t>보이려고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행동을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성구상자를</a:t>
            </a:r>
            <a:r>
              <a:rPr dirty="0"/>
              <a:t> </a:t>
            </a:r>
            <a:r>
              <a:rPr dirty="0" err="1"/>
              <a:t>넓게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옷술을</a:t>
            </a:r>
            <a:r>
              <a:rPr dirty="0"/>
              <a:t> </a:t>
            </a:r>
            <a:r>
              <a:rPr dirty="0" err="1"/>
              <a:t>길게</a:t>
            </a:r>
            <a:r>
              <a:rPr dirty="0"/>
              <a:t> </a:t>
            </a:r>
            <a:r>
              <a:rPr dirty="0" err="1"/>
              <a:t>늘어뜨리며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93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"Everything they do is done for men to see: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make their phylacteries wide and the tassels on their garments long;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잔치에서는 상석을 좋아하고 회당에서는 높은 자리를 좋아한다.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160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love the place of honor at banquets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most important seats in the synagogues;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579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시장에</a:t>
            </a:r>
            <a:r>
              <a:rPr dirty="0"/>
              <a:t> </a:t>
            </a:r>
            <a:r>
              <a:rPr dirty="0" err="1"/>
              <a:t>가면</a:t>
            </a:r>
            <a:r>
              <a:rPr dirty="0"/>
              <a:t> </a:t>
            </a:r>
            <a:r>
              <a:rPr dirty="0" err="1"/>
              <a:t>인사받기를</a:t>
            </a:r>
            <a:r>
              <a:rPr dirty="0"/>
              <a:t> </a:t>
            </a:r>
            <a:r>
              <a:rPr dirty="0" err="1"/>
              <a:t>좋아하고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사람들한테</a:t>
            </a:r>
            <a:r>
              <a:rPr dirty="0"/>
              <a:t> ‘</a:t>
            </a:r>
            <a:r>
              <a:rPr dirty="0" err="1"/>
              <a:t>랍비’라고</a:t>
            </a:r>
            <a:r>
              <a:rPr dirty="0"/>
              <a:t> </a:t>
            </a:r>
            <a:r>
              <a:rPr dirty="0" err="1"/>
              <a:t>불리기를</a:t>
            </a:r>
            <a:r>
              <a:rPr dirty="0"/>
              <a:t> </a:t>
            </a:r>
            <a:r>
              <a:rPr dirty="0" err="1"/>
              <a:t>좋아한다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321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love to be greeted in the marketplaces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have men call them `Rabbi.'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‘</a:t>
            </a:r>
            <a:r>
              <a:rPr dirty="0" err="1"/>
              <a:t>랍비’라고</a:t>
            </a:r>
            <a:r>
              <a:rPr dirty="0"/>
              <a:t> </a:t>
            </a:r>
            <a:r>
              <a:rPr dirty="0" err="1"/>
              <a:t>불려서는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선생은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한 </a:t>
            </a:r>
            <a:r>
              <a:rPr dirty="0" err="1"/>
              <a:t>분뿐이며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형제들이기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94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you are not to be called `Rabbi,'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have only one Master and you are all brothers.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또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아버지라</a:t>
            </a:r>
            <a:r>
              <a:rPr dirty="0"/>
              <a:t> </a:t>
            </a:r>
            <a:r>
              <a:rPr dirty="0" err="1"/>
              <a:t>부르지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아버지는</a:t>
            </a:r>
            <a:r>
              <a:rPr dirty="0"/>
              <a:t> 한 </a:t>
            </a:r>
            <a:r>
              <a:rPr dirty="0" err="1"/>
              <a:t>분뿐이시며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계시기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615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not call anyone on earth `father,'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have one Father, and he is in heaven.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1941</Words>
  <Application>Microsoft Office PowerPoint</Application>
  <PresentationFormat>와이드스크린</PresentationFormat>
  <Paragraphs>209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130</cp:revision>
  <dcterms:created xsi:type="dcterms:W3CDTF">2019-02-17T10:11:46Z</dcterms:created>
  <dcterms:modified xsi:type="dcterms:W3CDTF">2022-09-17T14:25:37Z</dcterms:modified>
</cp:coreProperties>
</file>