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걸어가시는데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건물을</a:t>
            </a:r>
            <a:r>
              <a:rPr dirty="0"/>
              <a:t> </a:t>
            </a:r>
            <a:r>
              <a:rPr dirty="0" err="1"/>
              <a:t>가리켜</a:t>
            </a:r>
            <a:r>
              <a:rPr dirty="0"/>
              <a:t> </a:t>
            </a:r>
            <a:r>
              <a:rPr dirty="0" err="1"/>
              <a:t>보였습니다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9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left the temple and was walking away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his disciples came up to him to call his attention to its buildings.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그때 많은 사람들이 시험을 당하고 서로 넘겨주며 미워할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56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many will turn away from the faith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betray</a:t>
            </a:r>
            <a:r>
              <a:rPr lang="en-US" altLang="ko-KR" dirty="0"/>
              <a:t> </a:t>
            </a:r>
            <a:r>
              <a:rPr dirty="0"/>
              <a:t>and hate each other,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 가짜 예언자들이 많이 나타나 많은 사람들을 현혹하겠고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many false prophets will appear and deceive many people.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불법이 더욱 많아져 많은 사람들의 사랑이 식어 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of the increase of wickedness, the love of most will grow cold,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그러나 끝까지 굳게 서 있는 사람은 구원을 얻을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he who stands firm to the end will be saved.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0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이 </a:t>
            </a:r>
            <a:r>
              <a:rPr dirty="0" err="1"/>
              <a:t>하늘나라</a:t>
            </a:r>
            <a:r>
              <a:rPr dirty="0"/>
              <a:t> </a:t>
            </a:r>
            <a:r>
              <a:rPr dirty="0" err="1"/>
              <a:t>복음이</a:t>
            </a:r>
            <a:r>
              <a:rPr dirty="0"/>
              <a:t> 온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전파돼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증거될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그때서야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7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gospel of the kingdom will be preached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whole world as a testimony to all nations,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the end will come.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49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예언된</a:t>
            </a:r>
            <a:r>
              <a:rPr dirty="0"/>
              <a:t> ‘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상징물’이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보면</a:t>
            </a:r>
            <a:r>
              <a:rPr lang="en-US" altLang="ko-KR" dirty="0"/>
              <a:t> </a:t>
            </a:r>
            <a:r>
              <a:rPr dirty="0"/>
              <a:t>(</a:t>
            </a:r>
            <a:r>
              <a:rPr dirty="0" err="1"/>
              <a:t>읽는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깨달으라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when you see standing in the holy place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abomination that causes desolation,'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spoken of through the prophet Daniel -- let the reader understand --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유대 땅에 있는 사람은 산으로 도망치라.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let those who are in Judea flee to the mountains.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지붕 위에 있는 사람은 집안 물건을 가지러 내려가지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14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no one on the roof of his house go down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take anything out of the house.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들에 있는 사람은 겉옷을 가지러 돌아가지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no one in the field go back to get his cloak.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그날에는 임신한 여인들이나 젖먹이를 둔 여인들에게 화가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6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dreadful it will be in those days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pregnant women and nursing mothers!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392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  <a:r>
              <a:rPr lang="en-US" altLang="ko-KR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돌 </a:t>
            </a:r>
            <a:r>
              <a:rPr dirty="0" err="1"/>
              <a:t>하나라도</a:t>
            </a:r>
            <a:r>
              <a:rPr dirty="0"/>
              <a:t> 돌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다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5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see all these things?" he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not one stone here will be left on another;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one will be thrown down."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너희가 도망하는 일이 겨울이나 안식일에 일어나지 않도록 기도하라.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Pray that your flight will not take place in winter or on the Sabbath.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그때가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큰 </a:t>
            </a:r>
            <a:r>
              <a:rPr dirty="0" err="1"/>
              <a:t>환난이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환난은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시작된</a:t>
            </a:r>
            <a:r>
              <a:rPr dirty="0"/>
              <a:t> </a:t>
            </a:r>
            <a:r>
              <a:rPr dirty="0" err="1"/>
              <a:t>이후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없었고</a:t>
            </a:r>
            <a:r>
              <a:rPr dirty="0"/>
              <a:t> </a:t>
            </a:r>
            <a:r>
              <a:rPr dirty="0" err="1"/>
              <a:t>앞으로도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0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then there will be great distress,</a:t>
            </a:r>
            <a:r>
              <a:rPr lang="en-US" altLang="ko-KR" dirty="0"/>
              <a:t> </a:t>
            </a:r>
            <a:r>
              <a:rPr dirty="0"/>
              <a:t>unequaled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beginning of the world until now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never to be equaled again.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그날들을</a:t>
            </a:r>
            <a:r>
              <a:rPr dirty="0"/>
              <a:t> </a:t>
            </a:r>
            <a:r>
              <a:rPr dirty="0" err="1"/>
              <a:t>줄여</a:t>
            </a:r>
            <a:r>
              <a:rPr dirty="0"/>
              <a:t> </a:t>
            </a:r>
            <a:r>
              <a:rPr dirty="0" err="1"/>
              <a:t>주시지</a:t>
            </a:r>
            <a:r>
              <a:rPr dirty="0"/>
              <a:t> </a:t>
            </a:r>
            <a:r>
              <a:rPr dirty="0" err="1"/>
              <a:t>않았더라면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구원받지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택하신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그날들을</a:t>
            </a:r>
            <a:r>
              <a:rPr dirty="0"/>
              <a:t> </a:t>
            </a:r>
            <a:r>
              <a:rPr dirty="0" err="1"/>
              <a:t>줄여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7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those days had not been cut short, no one would survive,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 the sake of the elect those days will be shortened.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누군가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’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‘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저기</a:t>
            </a:r>
            <a:r>
              <a:rPr dirty="0"/>
              <a:t> </a:t>
            </a:r>
            <a:r>
              <a:rPr dirty="0" err="1"/>
              <a:t>있다’고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if anyone says to you, `Look, here is the Christ!'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or, `There he is!' do not believe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가짜</a:t>
            </a:r>
            <a:r>
              <a:rPr dirty="0"/>
              <a:t> </a:t>
            </a:r>
            <a:r>
              <a:rPr dirty="0" err="1"/>
              <a:t>그리스도들과</a:t>
            </a:r>
            <a:r>
              <a:rPr dirty="0"/>
              <a:t> </a:t>
            </a:r>
            <a:r>
              <a:rPr dirty="0" err="1"/>
              <a:t>가짜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나타나</a:t>
            </a:r>
            <a:r>
              <a:rPr lang="en-US" altLang="ko-KR"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기사를</a:t>
            </a:r>
            <a:r>
              <a:rPr dirty="0"/>
              <a:t> </a:t>
            </a:r>
            <a:r>
              <a:rPr dirty="0" err="1"/>
              <a:t>보이면서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가능한</a:t>
            </a:r>
            <a:r>
              <a:rPr dirty="0"/>
              <a:t> 한 </a:t>
            </a:r>
            <a:r>
              <a:rPr dirty="0" err="1"/>
              <a:t>선택받은</a:t>
            </a:r>
            <a:r>
              <a:rPr dirty="0"/>
              <a:t> </a:t>
            </a:r>
            <a:r>
              <a:rPr dirty="0" err="1"/>
              <a:t>사람들까지도</a:t>
            </a:r>
            <a:r>
              <a:rPr dirty="0"/>
              <a:t> </a:t>
            </a:r>
            <a:r>
              <a:rPr dirty="0" err="1"/>
              <a:t>현혹할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28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false Christs and false prophets will appear</a:t>
            </a:r>
            <a:r>
              <a:rPr lang="en-US" altLang="ko-KR" dirty="0"/>
              <a:t> </a:t>
            </a:r>
            <a:r>
              <a:rPr dirty="0"/>
              <a:t>and perform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great signs and miracles to deceive even the elect </a:t>
            </a:r>
            <a:r>
              <a:rPr lang="en-US" altLang="ko-KR" dirty="0"/>
              <a:t>--</a:t>
            </a:r>
            <a:r>
              <a:rPr dirty="0"/>
              <a:t> if that were possible.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보라. 그때가 오기 전에 내가 미리 너희에게 일러두었다.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See, I have told you ahead of time.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‘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저기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계시다’라고</a:t>
            </a:r>
            <a:r>
              <a:rPr dirty="0"/>
              <a:t> </a:t>
            </a:r>
            <a:r>
              <a:rPr dirty="0" err="1"/>
              <a:t>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나가지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또 ‘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골방에</a:t>
            </a:r>
            <a:r>
              <a:rPr dirty="0"/>
              <a:t> </a:t>
            </a:r>
            <a:r>
              <a:rPr dirty="0" err="1"/>
              <a:t>계시다’라고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3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if anyone tells you, `There he is, out in the desert,'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go out; or, `Here he is, in the inner rooms,' do not believe it.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번개가 동쪽에서 치면 서쪽까지 번쩍이듯이 인자가 오는 것도 그럴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0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as lightning that comes from the east is visible even in the west,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will be the coming of the Son of Man.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시체가 있는 곳에는 독수리들이 모여드는 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Wherever there is a carcass, there the vultures will gather.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그 </a:t>
            </a:r>
            <a:r>
              <a:rPr dirty="0" err="1"/>
              <a:t>환난의</a:t>
            </a:r>
            <a:r>
              <a:rPr dirty="0"/>
              <a:t>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끝나자마자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어두워지고</a:t>
            </a:r>
            <a:r>
              <a:rPr dirty="0"/>
              <a:t> </a:t>
            </a:r>
            <a:r>
              <a:rPr dirty="0" err="1"/>
              <a:t>달이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별들이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떨어지고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세력들이</a:t>
            </a:r>
            <a:r>
              <a:rPr dirty="0"/>
              <a:t> </a:t>
            </a:r>
            <a:r>
              <a:rPr dirty="0" err="1"/>
              <a:t>흔들릴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10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"Immediately after the distress of those days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sun will be darkened, and the moon will not give its light;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stars will fall from the sky, and the heavenly bodies will be shaken.'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계시는데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일어나겠습니까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선생님께서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때와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끝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징조가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79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was sitting on the Mount of Olives,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came to him privately.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us," they said,</a:t>
            </a:r>
            <a:r>
              <a:rPr lang="en-US" altLang="ko-KR" dirty="0"/>
              <a:t> </a:t>
            </a:r>
            <a:r>
              <a:rPr dirty="0"/>
              <a:t>"when will this happen,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will be the sign of your coming and of the end of the age?"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인자의</a:t>
            </a:r>
            <a:r>
              <a:rPr dirty="0"/>
              <a:t> </a:t>
            </a:r>
            <a:r>
              <a:rPr dirty="0" err="1"/>
              <a:t>표적이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통곡할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큰 </a:t>
            </a:r>
            <a:r>
              <a:rPr dirty="0" err="1"/>
              <a:t>영광</a:t>
            </a:r>
            <a:r>
              <a:rPr dirty="0"/>
              <a:t> </a:t>
            </a:r>
            <a:r>
              <a:rPr dirty="0" err="1"/>
              <a:t>가운데</a:t>
            </a:r>
            <a:r>
              <a:rPr lang="en-US" altLang="ko-KR"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구름을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89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 that time the sign of the Son of Man will appear in the sky,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nations of the earth will mourn.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see the Son of Man coming on the clouds of the sky,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power and great glory.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큰 </a:t>
            </a:r>
            <a:r>
              <a:rPr dirty="0" err="1"/>
              <a:t>나팔소리와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천사들을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이 </a:t>
            </a:r>
            <a:r>
              <a:rPr dirty="0" err="1"/>
              <a:t>끝에서</a:t>
            </a:r>
            <a:r>
              <a:rPr dirty="0"/>
              <a:t> 저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선택한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17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send his angels with a loud trumpet call,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gather his elect from the four winds,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one end of the heavens to the other.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무화과나무로부터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배우라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가지가</a:t>
            </a:r>
            <a:r>
              <a:rPr dirty="0"/>
              <a:t> </a:t>
            </a:r>
            <a:r>
              <a:rPr dirty="0" err="1"/>
              <a:t>연해지고</a:t>
            </a:r>
            <a:r>
              <a:rPr dirty="0"/>
              <a:t> </a:t>
            </a:r>
            <a:r>
              <a:rPr dirty="0" err="1"/>
              <a:t>잎이</a:t>
            </a:r>
            <a:r>
              <a:rPr dirty="0"/>
              <a:t> </a:t>
            </a:r>
            <a:r>
              <a:rPr dirty="0" err="1"/>
              <a:t>돋으면</a:t>
            </a:r>
            <a:r>
              <a:rPr dirty="0"/>
              <a:t> </a:t>
            </a:r>
            <a:r>
              <a:rPr dirty="0" err="1"/>
              <a:t>여름이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왔음을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81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learn this lesson from the fig tree: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its twigs get tender and its leaves come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that summer is near.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보면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왔음을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78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so, when you see all these things,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that it is near, right at the door.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세대가</a:t>
            </a:r>
            <a:r>
              <a:rPr dirty="0"/>
              <a:t> </a:t>
            </a:r>
            <a:r>
              <a:rPr dirty="0" err="1"/>
              <a:t>지나가기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7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this generation will certainly not pass away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all these things have happened.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없어질지라도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한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없어지지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98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Heaven and earth will pass away,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my words will never pass away.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그 </a:t>
            </a:r>
            <a:r>
              <a:rPr dirty="0" err="1"/>
              <a:t>날짜와</a:t>
            </a:r>
            <a:r>
              <a:rPr dirty="0"/>
              <a:t> 그 </a:t>
            </a:r>
            <a:r>
              <a:rPr dirty="0" err="1"/>
              <a:t>시각은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모른다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천사들도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아들도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아버지만</a:t>
            </a:r>
            <a:r>
              <a:rPr dirty="0"/>
              <a:t> </a:t>
            </a:r>
            <a:r>
              <a:rPr dirty="0" err="1"/>
              <a:t>아신다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33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one knows about that day or hour,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even the angels in heaven, nor the Son, but only the Father.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노아의 때에 그러했던 것처럼 인자가 오는 것도 그러할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0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it was in the days of Noah,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it will be at the coming of the Son of Man.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홍수가</a:t>
            </a:r>
            <a:r>
              <a:rPr dirty="0"/>
              <a:t> </a:t>
            </a:r>
            <a:r>
              <a:rPr dirty="0" err="1"/>
              <a:t>나기</a:t>
            </a:r>
            <a:r>
              <a:rPr dirty="0"/>
              <a:t> 전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노아가</a:t>
            </a:r>
            <a:r>
              <a:rPr dirty="0"/>
              <a:t> </a:t>
            </a:r>
            <a:r>
              <a:rPr dirty="0" err="1"/>
              <a:t>방주에</a:t>
            </a:r>
            <a:r>
              <a:rPr dirty="0"/>
              <a:t> </a:t>
            </a:r>
            <a:r>
              <a:rPr dirty="0" err="1"/>
              <a:t>들어가던</a:t>
            </a:r>
            <a:r>
              <a:rPr dirty="0"/>
              <a:t> </a:t>
            </a:r>
            <a:r>
              <a:rPr dirty="0" err="1"/>
              <a:t>그날까지도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장가가고</a:t>
            </a:r>
            <a:r>
              <a:rPr dirty="0"/>
              <a:t> </a:t>
            </a:r>
            <a:r>
              <a:rPr dirty="0" err="1"/>
              <a:t>시집가고</a:t>
            </a:r>
            <a:r>
              <a:rPr dirty="0"/>
              <a:t> </a:t>
            </a:r>
            <a:r>
              <a:rPr dirty="0" err="1"/>
              <a:t>하다가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8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the days before the flood,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were eating and drinking, marrying and giving in marriage,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up to the day Noah entered the ark;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홍수가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갈 </a:t>
            </a:r>
            <a:r>
              <a:rPr dirty="0" err="1"/>
              <a:t>때까지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인자가</a:t>
            </a:r>
            <a:r>
              <a:rPr dirty="0"/>
              <a:t> 올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92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knew nothing about what would happen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flood came and took them all away.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how it will be at the coming of the Son of Man.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50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누구에게도</a:t>
            </a:r>
            <a:r>
              <a:rPr dirty="0"/>
              <a:t> </a:t>
            </a:r>
            <a:r>
              <a:rPr dirty="0" err="1"/>
              <a:t>현혹되지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조심하라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30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"Watch out that no one deceives you.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두 사람이 들에 있다가 한 명은 데려가고 다른 한 명은 남게 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Two men will be in the field; one will be taken and the other left.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두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맷돌을</a:t>
            </a:r>
            <a:r>
              <a:rPr dirty="0"/>
              <a:t> </a:t>
            </a:r>
            <a:r>
              <a:rPr dirty="0" err="1"/>
              <a:t>갈다가</a:t>
            </a:r>
            <a:r>
              <a:rPr dirty="0"/>
              <a:t> 한 </a:t>
            </a:r>
            <a:r>
              <a:rPr dirty="0" err="1"/>
              <a:t>명은</a:t>
            </a:r>
            <a:r>
              <a:rPr dirty="0"/>
              <a:t> </a:t>
            </a:r>
            <a:r>
              <a:rPr dirty="0" err="1"/>
              <a:t>데려가고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한 </a:t>
            </a:r>
            <a:r>
              <a:rPr dirty="0" err="1"/>
              <a:t>명은</a:t>
            </a:r>
            <a:r>
              <a:rPr dirty="0"/>
              <a:t> </a:t>
            </a:r>
            <a:r>
              <a:rPr dirty="0" err="1"/>
              <a:t>남게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9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women will be grinding with a hand mill;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will be taken and the other left.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오실지</a:t>
            </a:r>
            <a:r>
              <a:rPr dirty="0"/>
              <a:t> 알 수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keep watch,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do not know on what day your Lord will come.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명심하라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한밤에</a:t>
            </a:r>
            <a:r>
              <a:rPr dirty="0"/>
              <a:t> </a:t>
            </a:r>
            <a:r>
              <a:rPr dirty="0" err="1"/>
              <a:t>도둑이</a:t>
            </a:r>
            <a:r>
              <a:rPr dirty="0"/>
              <a:t> 몇 </a:t>
            </a:r>
            <a:r>
              <a:rPr dirty="0" err="1"/>
              <a:t>시에</a:t>
            </a:r>
            <a:r>
              <a:rPr dirty="0"/>
              <a:t> 올 줄 </a:t>
            </a:r>
            <a:r>
              <a:rPr dirty="0" err="1"/>
              <a:t>알았다면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집주인은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도둑이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1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understand this:</a:t>
            </a:r>
            <a:r>
              <a:rPr lang="en-US" altLang="ko-KR" dirty="0"/>
              <a:t> </a:t>
            </a:r>
            <a:r>
              <a:rPr dirty="0"/>
              <a:t>If the owner of the house had known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what time of night the thief was coming,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would have kept watch and would not have let his house be broken into.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준비하고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생각지도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시간에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올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6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also must be ready,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Son of Man will come at an hour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do not expect him.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3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신실하고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종이겠느냐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집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맡기고</a:t>
            </a:r>
            <a:r>
              <a:rPr dirty="0"/>
              <a:t> </a:t>
            </a:r>
            <a:r>
              <a:rPr dirty="0" err="1"/>
              <a:t>제때에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나누어</a:t>
            </a:r>
            <a:r>
              <a:rPr dirty="0"/>
              <a:t> 줄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58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then is the faithful and wise servant,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the master has put in charge of the servants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household to give them their food at the proper time?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돌아와서</a:t>
            </a:r>
            <a:r>
              <a:rPr dirty="0"/>
              <a:t> 볼 때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시킨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종은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3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good for that servant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master finds him doing so when he returns.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주인은</a:t>
            </a:r>
            <a:r>
              <a:rPr dirty="0"/>
              <a:t> 그 </a:t>
            </a:r>
            <a:r>
              <a:rPr dirty="0" err="1"/>
              <a:t>종에게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맡길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tell you the truth, he will put him in charge of all his possessions.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생각하기를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‘내 </a:t>
            </a:r>
            <a:r>
              <a:rPr dirty="0" err="1"/>
              <a:t>주인은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있다’라고</a:t>
            </a:r>
            <a:r>
              <a:rPr dirty="0"/>
              <a:t> </a:t>
            </a:r>
            <a:r>
              <a:rPr dirty="0" err="1"/>
              <a:t>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1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suppose that servant is wicked and says to himself,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`My master is staying away a long time,'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때리고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술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친구들과</a:t>
            </a:r>
            <a:r>
              <a:rPr dirty="0"/>
              <a:t> </a:t>
            </a:r>
            <a:r>
              <a:rPr dirty="0" err="1"/>
              <a:t>어울려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마신다면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7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then begins to beat his fellow servants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eat and drink with drunkards.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024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와서</a:t>
            </a:r>
            <a:r>
              <a:rPr lang="en-US" altLang="ko-KR" dirty="0"/>
              <a:t> </a:t>
            </a: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그리스도다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주장하면</a:t>
            </a:r>
            <a:r>
              <a:rPr lang="ko-KR" altLang="en-US" dirty="0"/>
              <a:t>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현혹할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0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many will come in my name, claiming, `I am the Christ,'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deceive many.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미처</a:t>
            </a:r>
            <a:r>
              <a:rPr dirty="0"/>
              <a:t> </a:t>
            </a:r>
            <a:r>
              <a:rPr dirty="0" err="1"/>
              <a:t>생각지도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날에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시각에</a:t>
            </a:r>
            <a:r>
              <a:rPr dirty="0"/>
              <a:t> 그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돌아와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2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master of that servant will come on a day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does not expect him and at an hour he is not aware of.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그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처벌하고</a:t>
            </a:r>
            <a:r>
              <a:rPr dirty="0"/>
              <a:t> </a:t>
            </a:r>
            <a:r>
              <a:rPr dirty="0" err="1"/>
              <a:t>위선자들과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가두리니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91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cut him to pieces and assign him a place with the hypocrites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there will be weeping and gnashing of teeth.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전쟁의</a:t>
            </a:r>
            <a:r>
              <a:rPr dirty="0"/>
              <a:t> </a:t>
            </a:r>
            <a:r>
              <a:rPr dirty="0" err="1"/>
              <a:t>소식과</a:t>
            </a:r>
            <a:r>
              <a:rPr dirty="0"/>
              <a:t> </a:t>
            </a:r>
            <a:r>
              <a:rPr dirty="0" err="1"/>
              <a:t>소문을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일어나야</a:t>
            </a:r>
            <a:r>
              <a:rPr dirty="0"/>
              <a:t> </a:t>
            </a:r>
            <a:r>
              <a:rPr dirty="0" err="1"/>
              <a:t>하겠지만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온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45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hear of wars and rumors of wars,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see to it that you are not alarmed.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things must happen, but the end is still to come.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민족과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곳곳에서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지진이</a:t>
            </a:r>
            <a:r>
              <a:rPr dirty="0"/>
              <a:t> </a:t>
            </a:r>
            <a:r>
              <a:rPr dirty="0" err="1"/>
              <a:t>생길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47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Nation will rise against nation, and kingdom against kingdom.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famines and earthquakes in various places.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 모든 일은 진통의 시작일 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these are the beginning of birth pains.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핍박당하도록</a:t>
            </a:r>
            <a:r>
              <a:rPr dirty="0"/>
              <a:t> </a:t>
            </a:r>
            <a:r>
              <a:rPr dirty="0" err="1"/>
              <a:t>넘겨주고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나로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미워할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7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you will be handed over to be persecuted and put to death,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be hated by all nations because of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2333</Words>
  <Application>Microsoft Office PowerPoint</Application>
  <PresentationFormat>와이드스크린</PresentationFormat>
  <Paragraphs>253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2022-09-17T14:40:11Z</dcterms:modified>
</cp:coreProperties>
</file>