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0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하늘나라는</a:t>
            </a:r>
            <a:r>
              <a:rPr dirty="0"/>
              <a:t> </a:t>
            </a:r>
            <a:r>
              <a:rPr dirty="0" err="1"/>
              <a:t>등불을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신랑을</a:t>
            </a:r>
            <a:r>
              <a:rPr dirty="0"/>
              <a:t> </a:t>
            </a:r>
            <a:r>
              <a:rPr dirty="0" err="1"/>
              <a:t>맞이하러</a:t>
            </a:r>
            <a:r>
              <a:rPr dirty="0"/>
              <a:t> </a:t>
            </a:r>
            <a:r>
              <a:rPr dirty="0" err="1"/>
              <a:t>나간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열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처녀와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96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 that time the kingdom of heaven will be like ten virgins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took their lamps and went out to meet the bridegroom.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사러</a:t>
            </a:r>
            <a:r>
              <a:rPr dirty="0"/>
              <a:t> 간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신랑이</a:t>
            </a:r>
            <a:r>
              <a:rPr dirty="0"/>
              <a:t> </a:t>
            </a:r>
            <a:r>
              <a:rPr dirty="0" err="1"/>
              <a:t>도착했다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준비하고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처녀들은</a:t>
            </a:r>
            <a:r>
              <a:rPr dirty="0"/>
              <a:t> </a:t>
            </a:r>
            <a:r>
              <a:rPr dirty="0" err="1"/>
              <a:t>신랑과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결혼</a:t>
            </a:r>
            <a:r>
              <a:rPr dirty="0"/>
              <a:t> </a:t>
            </a:r>
            <a:r>
              <a:rPr dirty="0" err="1"/>
              <a:t>잔치에</a:t>
            </a:r>
            <a:r>
              <a:rPr dirty="0"/>
              <a:t> </a:t>
            </a:r>
            <a:r>
              <a:rPr dirty="0" err="1"/>
              <a:t>들어갔고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닫혀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60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while they were on their way to buy the oil, the bridegroom arrived.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virgins who were ready went in with him to the wedding banquet.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door was shut.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1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처녀들은</a:t>
            </a:r>
            <a:r>
              <a:rPr dirty="0"/>
              <a:t> </a:t>
            </a: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애원했다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주여</a:t>
            </a:r>
            <a:r>
              <a:rPr dirty="0"/>
              <a:t>! </a:t>
            </a:r>
            <a:r>
              <a:rPr dirty="0" err="1"/>
              <a:t>주여</a:t>
            </a:r>
            <a:r>
              <a:rPr dirty="0"/>
              <a:t>!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9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"Later the others also came.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`Sir! Sir!' they said. `Open the door for us!'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98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신랑은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69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he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`</a:t>
            </a:r>
            <a:r>
              <a:rPr dirty="0"/>
              <a:t>I tell you the truth, I don't know you.'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096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날짜와</a:t>
            </a:r>
            <a:r>
              <a:rPr dirty="0"/>
              <a:t> 그 </a:t>
            </a:r>
            <a:r>
              <a:rPr dirty="0" err="1"/>
              <a:t>시각을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4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keep watch,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do not know the day or the hour.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8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하늘나라는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맡기고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여행을</a:t>
            </a:r>
            <a:r>
              <a:rPr dirty="0"/>
              <a:t> </a:t>
            </a:r>
            <a:r>
              <a:rPr dirty="0" err="1"/>
              <a:t>떠나려는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4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"Again, it will be like a man going on a journey,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called his servants and entrusted his property to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종들의</a:t>
            </a:r>
            <a:r>
              <a:rPr dirty="0"/>
              <a:t> </a:t>
            </a:r>
            <a:r>
              <a:rPr dirty="0" err="1"/>
              <a:t>능력에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5달란트, 2달란트, 1달란트를 </a:t>
            </a:r>
            <a:r>
              <a:rPr dirty="0" err="1"/>
              <a:t>주고는</a:t>
            </a:r>
            <a:r>
              <a:rPr dirty="0"/>
              <a:t> </a:t>
            </a:r>
            <a:r>
              <a:rPr dirty="0" err="1"/>
              <a:t>여행을</a:t>
            </a:r>
            <a:r>
              <a:rPr dirty="0"/>
              <a:t> </a:t>
            </a:r>
            <a:r>
              <a:rPr dirty="0" err="1"/>
              <a:t>떠났다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6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one he gave five talents of money, to another two talents,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another one talent, each according to his ability.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on his journey.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5달란트 받은 종은 곧장 가서 그 돈으로 장사해 5달란트를 더 벌었다.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24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had received the five talents went at once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his money to work and gained five more.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마찬가지로 2달란트 받은 종도 2달란트를 더 벌었다.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also, the one with the two talents gained two more.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1달란트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종은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구덩이를</a:t>
            </a:r>
            <a:r>
              <a:rPr dirty="0"/>
              <a:t> </a:t>
            </a:r>
            <a:r>
              <a:rPr dirty="0" err="1"/>
              <a:t>파고</a:t>
            </a:r>
            <a:r>
              <a:rPr dirty="0"/>
              <a:t>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감춰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0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man who had received the one talent went off,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dug a hole in the ground and hid his master's money.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시간이</a:t>
            </a:r>
            <a:r>
              <a:rPr dirty="0"/>
              <a:t> </a:t>
            </a:r>
            <a:r>
              <a:rPr dirty="0" err="1"/>
              <a:t>흘러</a:t>
            </a:r>
            <a:r>
              <a:rPr dirty="0"/>
              <a:t> 그 </a:t>
            </a:r>
            <a:r>
              <a:rPr dirty="0" err="1"/>
              <a:t>종들의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종들과</a:t>
            </a:r>
            <a:r>
              <a:rPr dirty="0"/>
              <a:t> </a:t>
            </a:r>
            <a:r>
              <a:rPr dirty="0" err="1"/>
              <a:t>결산하게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2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"After a long time the master of those servants returned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settled accounts with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 가운데 다섯 명은 어리석고 다섯 명은 슬기로웠다.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Five of them were foolish and five were wise.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33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5달란트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주인에게</a:t>
            </a:r>
            <a:r>
              <a:rPr dirty="0"/>
              <a:t> 5달란트를 더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말했다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주인님</a:t>
            </a:r>
            <a:r>
              <a:rPr dirty="0"/>
              <a:t>, </a:t>
            </a:r>
            <a:r>
              <a:rPr dirty="0" err="1"/>
              <a:t>주인님은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5달란트를 </a:t>
            </a:r>
            <a:r>
              <a:rPr dirty="0" err="1"/>
              <a:t>맡기셨습니다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자, 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5달란트를 더 </a:t>
            </a:r>
            <a:r>
              <a:rPr dirty="0" err="1"/>
              <a:t>벌었습니다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2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had received the five talents brought the other five.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`Master,' he said, `you entrusted me with five talents.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I have gained five more.'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4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잘했다</a:t>
            </a:r>
            <a:r>
              <a:rPr dirty="0"/>
              <a:t>. </a:t>
            </a:r>
            <a:r>
              <a:rPr dirty="0" err="1"/>
              <a:t>착하고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종아</a:t>
            </a:r>
            <a:r>
              <a:rPr dirty="0"/>
              <a:t>!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충성했으니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맡기겠다</a:t>
            </a:r>
            <a:r>
              <a:rPr dirty="0"/>
              <a:t>. </a:t>
            </a:r>
            <a:r>
              <a:rPr dirty="0" err="1"/>
              <a:t>와서</a:t>
            </a:r>
            <a:r>
              <a:rPr dirty="0"/>
              <a:t> 네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나누자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8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"His master replied, `Well done, good and faithful servant!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been faithful with a few things;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you in charge of many things.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and share your master's happiness!'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427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2달란트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종도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주인님</a:t>
            </a:r>
            <a:r>
              <a:rPr dirty="0"/>
              <a:t>, </a:t>
            </a:r>
            <a:r>
              <a:rPr dirty="0" err="1"/>
              <a:t>주인님은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2달란트를 </a:t>
            </a:r>
            <a:r>
              <a:rPr dirty="0" err="1"/>
              <a:t>맡기셨습니다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자, 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2달란트를 더 </a:t>
            </a:r>
            <a:r>
              <a:rPr dirty="0" err="1"/>
              <a:t>벌었습니다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0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man with the two talents also came.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`Master,' he said, `you entrusted me with two talents;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I have gained two more.'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‘</a:t>
            </a:r>
            <a:r>
              <a:rPr dirty="0" err="1"/>
              <a:t>잘했다</a:t>
            </a:r>
            <a:r>
              <a:rPr dirty="0"/>
              <a:t>. </a:t>
            </a:r>
            <a:r>
              <a:rPr dirty="0" err="1"/>
              <a:t>착하고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종아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충성했으니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맡기겠다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와서</a:t>
            </a:r>
            <a:r>
              <a:rPr dirty="0"/>
              <a:t> 네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나누자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8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"His master replied, `Well done, good and faithful servant!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been faithful with a few things;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you in charge of many things.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and share your master's happiness!'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528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1달란트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주인님</a:t>
            </a:r>
            <a:r>
              <a:rPr dirty="0"/>
              <a:t>,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주인님이</a:t>
            </a:r>
            <a:r>
              <a:rPr dirty="0"/>
              <a:t> </a:t>
            </a:r>
            <a:r>
              <a:rPr dirty="0" err="1"/>
              <a:t>굳은</a:t>
            </a:r>
            <a:r>
              <a:rPr dirty="0"/>
              <a:t> </a:t>
            </a:r>
            <a:r>
              <a:rPr dirty="0" err="1"/>
              <a:t>분이라</a:t>
            </a:r>
            <a:r>
              <a:rPr dirty="0"/>
              <a:t> </a:t>
            </a:r>
            <a:r>
              <a:rPr dirty="0" err="1"/>
              <a:t>심지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거두시고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씨 </a:t>
            </a:r>
            <a:r>
              <a:rPr dirty="0" err="1"/>
              <a:t>뿌리지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곳에서도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모으시는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83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man who had received the one talent came.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`Master,' he said, `I knew that you are a hard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harvesting where you have not sown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gathering where you have not scattered seed.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주인님의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감춰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주인님의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46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was afraid and went out and hid your talent in the ground.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here is what belongs to you.'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‘이 </a:t>
            </a:r>
            <a:r>
              <a:rPr dirty="0" err="1"/>
              <a:t>악하고</a:t>
            </a:r>
            <a:r>
              <a:rPr dirty="0"/>
              <a:t> </a:t>
            </a:r>
            <a:r>
              <a:rPr dirty="0" err="1"/>
              <a:t>게으른</a:t>
            </a:r>
            <a:r>
              <a:rPr dirty="0"/>
              <a:t> </a:t>
            </a:r>
            <a:r>
              <a:rPr dirty="0" err="1"/>
              <a:t>종아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심지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거두고</a:t>
            </a:r>
            <a:r>
              <a:rPr dirty="0"/>
              <a:t> 씨 </a:t>
            </a:r>
            <a:r>
              <a:rPr dirty="0" err="1"/>
              <a:t>뿌리지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곳에서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모은다는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안단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1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"His master replied, `You wicked, lazy servant!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knew that I harvest where I have not sown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gather where I have not scattered seed?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2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돈놀이하는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맡겨야</a:t>
            </a:r>
            <a:r>
              <a:rPr dirty="0"/>
              <a:t> </a:t>
            </a:r>
            <a:r>
              <a:rPr dirty="0" err="1"/>
              <a:t>했을</a:t>
            </a:r>
            <a:r>
              <a:rPr dirty="0"/>
              <a:t> 것 </a:t>
            </a:r>
            <a:r>
              <a:rPr dirty="0" err="1"/>
              <a:t>아니냐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그랬다면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돌아와서</a:t>
            </a:r>
            <a:r>
              <a:rPr dirty="0"/>
              <a:t> 그 </a:t>
            </a:r>
            <a:r>
              <a:rPr dirty="0" err="1"/>
              <a:t>돈에다</a:t>
            </a:r>
            <a:r>
              <a:rPr dirty="0"/>
              <a:t> </a:t>
            </a:r>
            <a:r>
              <a:rPr dirty="0" err="1"/>
              <a:t>이자라도</a:t>
            </a:r>
            <a:r>
              <a:rPr dirty="0"/>
              <a:t> </a:t>
            </a:r>
            <a:r>
              <a:rPr dirty="0" err="1"/>
              <a:t>받았을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6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Well then, you should have put my money on deposit with the bankers,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when I returned I would have received it back with interest.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저 종에게서 1달란트를 빼앗아 10달란트 가진 종에게 주어라.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568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"`Take the talent from him and give 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one who has the ten talents.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더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풍성해질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것마저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빼앗길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29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everyone who has will be given more,</a:t>
            </a:r>
            <a:r>
              <a:rPr lang="en-US" altLang="ko-KR" dirty="0"/>
              <a:t> </a:t>
            </a:r>
            <a:r>
              <a:rPr dirty="0"/>
              <a:t>and he will have an abundance.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does not have,</a:t>
            </a:r>
            <a:r>
              <a:rPr lang="en-US" altLang="ko-KR" dirty="0"/>
              <a:t> </a:t>
            </a:r>
            <a:r>
              <a:rPr dirty="0"/>
              <a:t>even what he has will be taken from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어리석은 처녀들은 등불은 가져왔지만 기름은 챙기지 않았다.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foolish ones took their lamps but did not take any oil with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이 </a:t>
            </a:r>
            <a:r>
              <a:rPr dirty="0" err="1"/>
              <a:t>쓸모없는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바깥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내쫓아라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갈게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throw that worthless servant outside, into the darkness,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there will be weeping and gnashing of teeth.'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43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“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영광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천사들과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올 </a:t>
            </a:r>
            <a:r>
              <a:rPr dirty="0" err="1"/>
              <a:t>때에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앉을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8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the Son of Man comes in his glory, and all the angels with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sit on his throne in heavenly glory.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모이게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염소</a:t>
            </a:r>
            <a:r>
              <a:rPr dirty="0"/>
              <a:t> </a:t>
            </a:r>
            <a:r>
              <a:rPr dirty="0" err="1"/>
              <a:t>중에서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가려내듯이</a:t>
            </a:r>
            <a:r>
              <a:rPr dirty="0"/>
              <a:t> </a:t>
            </a:r>
            <a:r>
              <a:rPr dirty="0" err="1"/>
              <a:t>인자는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둘로</a:t>
            </a:r>
            <a:r>
              <a:rPr dirty="0"/>
              <a:t> </a:t>
            </a:r>
            <a:r>
              <a:rPr dirty="0" err="1"/>
              <a:t>갈라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52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nations will be gathered before him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separate the people one from another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shepherd separates the sheep from the goats.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양들은 자기 오른쪽에, 염소들은 그 왼쪽에 둘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put the sheep on his right and the goats on his left.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68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그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오른쪽에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이리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창조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마련해</a:t>
            </a:r>
            <a:r>
              <a:rPr dirty="0"/>
              <a:t> </a:t>
            </a:r>
            <a:r>
              <a:rPr dirty="0" err="1"/>
              <a:t>두신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상속하라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86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King will say to those on his right,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`Come, you who are blessed by my Father;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your inheritance, the kingdom prepared for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 creation of the world.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배고플</a:t>
            </a:r>
            <a:r>
              <a:rPr dirty="0"/>
              <a:t> 때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목마를</a:t>
            </a:r>
            <a:r>
              <a:rPr dirty="0"/>
              <a:t> 때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나그네</a:t>
            </a:r>
            <a:r>
              <a:rPr dirty="0"/>
              <a:t> </a:t>
            </a:r>
            <a:r>
              <a:rPr dirty="0" err="1"/>
              <a:t>됐을</a:t>
            </a:r>
            <a:r>
              <a:rPr dirty="0"/>
              <a:t> 때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맞아들였다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62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was hungry and you gave me something to eat,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thirsty and you gave me something to drink,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a stranger and you invited me in,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713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헐벗었을</a:t>
            </a:r>
            <a:r>
              <a:rPr dirty="0"/>
              <a:t> 때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입혀</a:t>
            </a:r>
            <a:r>
              <a:rPr dirty="0"/>
              <a:t> </a:t>
            </a:r>
            <a:r>
              <a:rPr dirty="0" err="1"/>
              <a:t>주었고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병들었을</a:t>
            </a:r>
            <a:r>
              <a:rPr dirty="0"/>
              <a:t> 때 </a:t>
            </a:r>
            <a:r>
              <a:rPr dirty="0" err="1"/>
              <a:t>돌봐</a:t>
            </a:r>
            <a:r>
              <a:rPr dirty="0"/>
              <a:t> </a:t>
            </a:r>
            <a:r>
              <a:rPr dirty="0" err="1"/>
              <a:t>주었으며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갇혔을</a:t>
            </a:r>
            <a:r>
              <a:rPr dirty="0"/>
              <a:t> 때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19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needed clothes and you clothed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sick and you looked after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in prison and you came to visit me.'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164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의인들이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배고프신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드렸으며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목마르신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드렸습니까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5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righteous will answer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`Lord, when did we see you hungry and feed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thirsty</a:t>
            </a:r>
            <a:r>
              <a:rPr lang="en-US" altLang="ko-KR" dirty="0"/>
              <a:t> </a:t>
            </a:r>
            <a:r>
              <a:rPr dirty="0"/>
              <a:t>and give you something to drink?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나그네</a:t>
            </a:r>
            <a:r>
              <a:rPr dirty="0"/>
              <a:t> </a:t>
            </a:r>
            <a:r>
              <a:rPr dirty="0" err="1"/>
              <a:t>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맞아들였으며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헐벗으신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드렸습니까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7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did we see you a stranger and invite you 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needing clothes and clothe you?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언제 주께서 병드시거나 감옥에 갇히신 것을 보고 우리가 찾아갔습니까?’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did we see you sick or in prison and go to visit you?'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슬기로운</a:t>
            </a:r>
            <a:r>
              <a:rPr dirty="0"/>
              <a:t> </a:t>
            </a:r>
            <a:r>
              <a:rPr dirty="0" err="1"/>
              <a:t>처녀들은</a:t>
            </a:r>
            <a:r>
              <a:rPr dirty="0"/>
              <a:t> </a:t>
            </a:r>
            <a:r>
              <a:rPr dirty="0" err="1"/>
              <a:t>등불과</a:t>
            </a:r>
            <a:r>
              <a:rPr dirty="0"/>
              <a:t> </a:t>
            </a:r>
            <a:r>
              <a:rPr dirty="0" err="1"/>
              <a:t>함께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그릇에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담아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wise, however, took oil in jars along with their lamps.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871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내 </a:t>
            </a:r>
            <a:r>
              <a:rPr dirty="0" err="1"/>
              <a:t>형제들</a:t>
            </a:r>
            <a:r>
              <a:rPr dirty="0"/>
              <a:t> 중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보잘것없는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한 </a:t>
            </a:r>
            <a:r>
              <a:rPr dirty="0" err="1"/>
              <a:t>것이</a:t>
            </a:r>
            <a:r>
              <a:rPr lang="en-US" altLang="ko-KR" dirty="0"/>
              <a:t> </a:t>
            </a:r>
            <a:r>
              <a:rPr dirty="0"/>
              <a:t>곧 </a:t>
            </a:r>
            <a:r>
              <a:rPr dirty="0" err="1"/>
              <a:t>내게</a:t>
            </a:r>
            <a:r>
              <a:rPr dirty="0"/>
              <a:t> 한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King will reply, `I tell you the truth,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you did for one of the least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these brothers of mine, you did for me.'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왼쪽에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‘이 </a:t>
            </a:r>
            <a:r>
              <a:rPr dirty="0" err="1"/>
              <a:t>저주받은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떠나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마귀와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부하들을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마련된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불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들어가라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9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he will say to those on his left,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`Depart from me, you who are cursed,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 eternal fire prepared for the devil and his angels.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배고플</a:t>
            </a:r>
            <a:r>
              <a:rPr dirty="0"/>
              <a:t> 때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목마를</a:t>
            </a:r>
            <a:r>
              <a:rPr dirty="0"/>
              <a:t> 때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51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was hungry and you gave me nothing to eat,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thirsty and you gave me nothing to drink,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279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나그네</a:t>
            </a:r>
            <a:r>
              <a:rPr dirty="0"/>
              <a:t> </a:t>
            </a:r>
            <a:r>
              <a:rPr dirty="0" err="1"/>
              <a:t>됐을</a:t>
            </a:r>
            <a:r>
              <a:rPr dirty="0"/>
              <a:t> 때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맞아들이지</a:t>
            </a:r>
            <a:r>
              <a:rPr dirty="0"/>
              <a:t> </a:t>
            </a:r>
            <a:r>
              <a:rPr dirty="0" err="1"/>
              <a:t>않았고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헐벗었을</a:t>
            </a:r>
            <a:r>
              <a:rPr dirty="0"/>
              <a:t> 때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병들고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갇혔을</a:t>
            </a:r>
            <a:r>
              <a:rPr dirty="0"/>
              <a:t> 때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보살펴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99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a stranger and you did not invite me 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needed clothes and you did not clothe me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sick and in prison and you did not look after me.'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배고프시거나</a:t>
            </a:r>
            <a:r>
              <a:rPr dirty="0"/>
              <a:t> </a:t>
            </a:r>
            <a:r>
              <a:rPr dirty="0" err="1"/>
              <a:t>목마르시거나</a:t>
            </a:r>
            <a:r>
              <a:rPr lang="ko-KR" altLang="en-US" dirty="0"/>
              <a:t> </a:t>
            </a:r>
            <a:r>
              <a:rPr dirty="0" err="1"/>
              <a:t>나그네</a:t>
            </a:r>
            <a:r>
              <a:rPr dirty="0"/>
              <a:t> </a:t>
            </a:r>
            <a:r>
              <a:rPr dirty="0" err="1"/>
              <a:t>되시거나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헐벗으시거나 병드시거나 감옥에 갇히신 것을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돌보지</a:t>
            </a:r>
            <a:r>
              <a:rPr dirty="0"/>
              <a:t> </a:t>
            </a:r>
            <a:r>
              <a:rPr dirty="0" err="1"/>
              <a:t>않았다는</a:t>
            </a:r>
            <a:r>
              <a:rPr dirty="0"/>
              <a:t> </a:t>
            </a:r>
            <a:r>
              <a:rPr dirty="0" err="1"/>
              <a:t>말씀입니까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48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also will answer, `Lord, when did we see you hungry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thirsty</a:t>
            </a:r>
            <a:r>
              <a:rPr lang="en-US" altLang="ko-KR" dirty="0"/>
              <a:t> </a:t>
            </a:r>
            <a:r>
              <a:rPr dirty="0"/>
              <a:t>or a stranger or needing clothes or sick or in prison,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did not help you?'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915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중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보잘것없는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곧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will reply, `I tell you the truth,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you did not do for one of the least of these,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did not do for me.'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그러므로 그들은 영원한 벌에, 의인들은 영원한 생명에 들어갈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92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they will go away to eternal punishment,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righteous to eternal life."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신랑이 늦도록 오지 않자 처녀들은 모두 졸다가 잠이 들어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30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bridegroom was a long time in coming,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all became drowsy and fell asleep.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한밤중에 갑자기 ‘신랑이 온다! 어서 나와서 신랑을 맞으라!’ 하는 소리가 들렸다.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6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 midnight the cry rang out: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`Here's the bridegroom! Come out to meet him!'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그러자 처녀들은 모두 일어나 자기 등불을 준비했다.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"Then all the virgins woke up and trimmed their lamps.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처녀들은</a:t>
            </a:r>
            <a:r>
              <a:rPr dirty="0"/>
              <a:t> </a:t>
            </a:r>
            <a:r>
              <a:rPr dirty="0" err="1"/>
              <a:t>슬기로운</a:t>
            </a:r>
            <a:r>
              <a:rPr dirty="0"/>
              <a:t> </a:t>
            </a:r>
            <a:r>
              <a:rPr dirty="0" err="1"/>
              <a:t>처녀들에게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등불이</a:t>
            </a:r>
            <a:r>
              <a:rPr dirty="0"/>
              <a:t> </a:t>
            </a:r>
            <a:r>
              <a:rPr dirty="0" err="1"/>
              <a:t>꺼져</a:t>
            </a:r>
            <a:r>
              <a:rPr dirty="0"/>
              <a:t> </a:t>
            </a:r>
            <a:r>
              <a:rPr dirty="0" err="1"/>
              <a:t>가는데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좀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다오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부탁했다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10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foolish ones said to the wise,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`Give us some of your oil; our lamps are going out.'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28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슬기로운</a:t>
            </a:r>
            <a:r>
              <a:rPr dirty="0"/>
              <a:t> </a:t>
            </a:r>
            <a:r>
              <a:rPr dirty="0" err="1"/>
              <a:t>처녀들은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‘안 </a:t>
            </a:r>
            <a:r>
              <a:rPr dirty="0" err="1"/>
              <a:t>된다</a:t>
            </a:r>
            <a:r>
              <a:rPr dirty="0"/>
              <a:t>.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쓰기에는</a:t>
            </a:r>
            <a:r>
              <a:rPr lang="en-US" altLang="ko-KR" dirty="0"/>
              <a:t> </a:t>
            </a:r>
            <a:r>
              <a:rPr dirty="0" err="1"/>
              <a:t>기름이</a:t>
            </a:r>
            <a:r>
              <a:rPr dirty="0"/>
              <a:t> </a:t>
            </a:r>
            <a:r>
              <a:rPr dirty="0" err="1"/>
              <a:t>부족할지도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장수에게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쓸 </a:t>
            </a:r>
            <a:r>
              <a:rPr dirty="0" err="1"/>
              <a:t>기름을</a:t>
            </a:r>
            <a:r>
              <a:rPr dirty="0"/>
              <a:t> 좀 </a:t>
            </a:r>
            <a:r>
              <a:rPr dirty="0" err="1"/>
              <a:t>사라’고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87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"`No,' they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`there may not be enough for both us and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go to those who sell oil and buy some for yourselves.'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2335</Words>
  <Application>Microsoft Office PowerPoint</Application>
  <PresentationFormat>와이드스크린</PresentationFormat>
  <Paragraphs>252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2022-09-17T14:54:32Z</dcterms:modified>
</cp:coreProperties>
</file>