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7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예수께서 이 모든 말씀들을 끝마친 후에 제자들에게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637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Jesus had finished saying all these things,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 to his disciples,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803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아신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“왜 이 </a:t>
            </a:r>
            <a:r>
              <a:rPr dirty="0" err="1"/>
              <a:t>여인을</a:t>
            </a:r>
            <a:r>
              <a:rPr dirty="0"/>
              <a:t> </a:t>
            </a:r>
            <a:r>
              <a:rPr dirty="0" err="1"/>
              <a:t>괴롭히느냐</a:t>
            </a:r>
            <a:r>
              <a:rPr dirty="0"/>
              <a:t>? 이 </a:t>
            </a:r>
            <a:r>
              <a:rPr dirty="0" err="1"/>
              <a:t>여인은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579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Aware of this, Jesus said to them,</a:t>
            </a:r>
            <a:r>
              <a:rPr lang="en-US" altLang="ko-KR" dirty="0"/>
              <a:t> </a:t>
            </a:r>
            <a:r>
              <a:rPr dirty="0"/>
              <a:t>"Why are you bothering this woman?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has done a beautiful thing to me.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12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있겠지만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곁에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368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poor you will always have with you,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will not always have me.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이 여인이 내 몸에 향유를 부은 것은 내 장례를 준비하기 위한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572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she poured this perfume on my body,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did it to prepare me for burial.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125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온 </a:t>
            </a:r>
            <a:r>
              <a:rPr dirty="0" err="1"/>
              <a:t>세상</a:t>
            </a:r>
            <a:r>
              <a:rPr dirty="0"/>
              <a:t> </a:t>
            </a:r>
            <a:r>
              <a:rPr dirty="0" err="1"/>
              <a:t>어디든지</a:t>
            </a:r>
            <a:r>
              <a:rPr dirty="0"/>
              <a:t> </a:t>
            </a:r>
            <a:r>
              <a:rPr dirty="0" err="1"/>
              <a:t>복음이</a:t>
            </a:r>
            <a:r>
              <a:rPr dirty="0"/>
              <a:t> </a:t>
            </a:r>
            <a:r>
              <a:rPr dirty="0" err="1"/>
              <a:t>전파되는</a:t>
            </a:r>
            <a:r>
              <a:rPr dirty="0"/>
              <a:t> </a:t>
            </a:r>
            <a:r>
              <a:rPr dirty="0" err="1"/>
              <a:t>곳마다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여인이</a:t>
            </a:r>
            <a:r>
              <a:rPr dirty="0"/>
              <a:t> 한 </a:t>
            </a:r>
            <a:r>
              <a:rPr dirty="0" err="1"/>
              <a:t>일도</a:t>
            </a:r>
            <a:r>
              <a:rPr dirty="0"/>
              <a:t> </a:t>
            </a:r>
            <a:r>
              <a:rPr dirty="0" err="1"/>
              <a:t>전해져서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이 </a:t>
            </a:r>
            <a:r>
              <a:rPr dirty="0" err="1"/>
              <a:t>여인을</a:t>
            </a:r>
            <a:r>
              <a:rPr dirty="0"/>
              <a:t> </a:t>
            </a:r>
            <a:r>
              <a:rPr dirty="0" err="1"/>
              <a:t>기억하게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922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tell you the truth,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wherever this gospel is preached throughout the world,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she has done will also be told, in memory of her."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그때 열두 제자 중 하나인 가룟 사람 유다가 대제사장들에게 가서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675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one of the Twelve -- the one called Judas Iscariot </a:t>
            </a:r>
            <a:r>
              <a:rPr lang="en-US" altLang="ko-KR" dirty="0"/>
              <a:t>--</a:t>
            </a:r>
            <a:r>
              <a:rPr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went to the chief priests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936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물었습니다</a:t>
            </a:r>
            <a:r>
              <a:rPr dirty="0"/>
              <a:t>. “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당신들에게</a:t>
            </a:r>
            <a:r>
              <a:rPr dirty="0"/>
              <a:t> </a:t>
            </a:r>
            <a:r>
              <a:rPr dirty="0" err="1"/>
              <a:t>넘겨주면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주겠소</a:t>
            </a:r>
            <a:r>
              <a:rPr dirty="0"/>
              <a:t>?”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유다에게</a:t>
            </a:r>
            <a:r>
              <a:rPr dirty="0"/>
              <a:t> </a:t>
            </a:r>
            <a:r>
              <a:rPr dirty="0" err="1"/>
              <a:t>은돈</a:t>
            </a:r>
            <a:r>
              <a:rPr dirty="0"/>
              <a:t> 30을 </a:t>
            </a:r>
            <a:r>
              <a:rPr dirty="0" err="1"/>
              <a:t>쳐주었습니다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104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asked, "What are you willing to give me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 hand him over to you?"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counted out for him thirty silver coins.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그때부터 유다는 예수를 넘겨줄 기회를 엿보았습니다.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then on Judas watched for an opportunity to hand him over.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92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무교절</a:t>
            </a:r>
            <a:r>
              <a:rPr dirty="0"/>
              <a:t> </a:t>
            </a:r>
            <a:r>
              <a:rPr dirty="0" err="1"/>
              <a:t>첫날에</a:t>
            </a:r>
            <a:r>
              <a:rPr dirty="0"/>
              <a:t> </a:t>
            </a: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선생님께서</a:t>
            </a:r>
            <a:r>
              <a:rPr dirty="0"/>
              <a:t> </a:t>
            </a:r>
            <a:r>
              <a:rPr dirty="0" err="1"/>
              <a:t>드실</a:t>
            </a:r>
            <a:r>
              <a:rPr dirty="0"/>
              <a:t> </a:t>
            </a:r>
            <a:r>
              <a:rPr dirty="0" err="1"/>
              <a:t>유월절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어디에서</a:t>
            </a:r>
            <a:r>
              <a:rPr dirty="0"/>
              <a:t> </a:t>
            </a:r>
            <a:r>
              <a:rPr dirty="0" err="1"/>
              <a:t>준비하면</a:t>
            </a:r>
            <a:r>
              <a:rPr dirty="0"/>
              <a:t> </a:t>
            </a:r>
            <a:r>
              <a:rPr dirty="0" err="1"/>
              <a:t>좋겠습니까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8436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first day of the Feast of Unleavened Bread,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disciples came to Jesus and asked,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"Where do you want us to make preparations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 to eat the Passover?"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073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성안에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한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‘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선생님께서</a:t>
            </a:r>
            <a:r>
              <a:rPr dirty="0"/>
              <a:t> </a:t>
            </a:r>
            <a:r>
              <a:rPr dirty="0" err="1"/>
              <a:t>말씀하시기를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나의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가까워졌으니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그대의</a:t>
            </a:r>
            <a:r>
              <a:rPr dirty="0"/>
              <a:t> </a:t>
            </a:r>
            <a:r>
              <a:rPr dirty="0" err="1"/>
              <a:t>집에서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제자들과</a:t>
            </a:r>
            <a:r>
              <a:rPr dirty="0"/>
              <a:t> </a:t>
            </a:r>
            <a:r>
              <a:rPr dirty="0" err="1"/>
              <a:t>함께</a:t>
            </a:r>
            <a:r>
              <a:rPr lang="en-US" altLang="ko-KR" dirty="0"/>
              <a:t> </a:t>
            </a:r>
            <a:r>
              <a:rPr dirty="0" err="1"/>
              <a:t>유월절을</a:t>
            </a:r>
            <a:r>
              <a:rPr dirty="0"/>
              <a:t> </a:t>
            </a:r>
            <a:r>
              <a:rPr dirty="0" err="1"/>
              <a:t>지키겠다</a:t>
            </a:r>
            <a:r>
              <a:rPr dirty="0"/>
              <a:t> </a:t>
            </a:r>
            <a:r>
              <a:rPr dirty="0" err="1"/>
              <a:t>하십니다’라고</a:t>
            </a:r>
            <a:r>
              <a:rPr dirty="0"/>
              <a:t> </a:t>
            </a:r>
            <a:r>
              <a:rPr dirty="0" err="1"/>
              <a:t>전하라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49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replied, "Go into the city to a certain man and tell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`The Teacher says: My appointed time is near.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going to celebrate the Passover with my disciples at your house.'"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그리하여 제자들은 예수께서 지시하신 대로 유월절을 준비했습니다.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794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disciples did as Jesus had directed them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prepared the Passover.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81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너희도</a:t>
            </a:r>
            <a:r>
              <a:rPr dirty="0"/>
              <a:t> </a:t>
            </a:r>
            <a:r>
              <a:rPr dirty="0" err="1"/>
              <a:t>알다시피</a:t>
            </a:r>
            <a:r>
              <a:rPr dirty="0"/>
              <a:t> </a:t>
            </a:r>
            <a:r>
              <a:rPr dirty="0" err="1"/>
              <a:t>이틀만</a:t>
            </a:r>
            <a:r>
              <a:rPr dirty="0"/>
              <a:t> </a:t>
            </a:r>
            <a:r>
              <a:rPr dirty="0" err="1"/>
              <a:t>있으면</a:t>
            </a:r>
            <a:r>
              <a:rPr dirty="0"/>
              <a:t> </a:t>
            </a:r>
            <a:r>
              <a:rPr dirty="0" err="1"/>
              <a:t>유월절이다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인자는</a:t>
            </a:r>
            <a:r>
              <a:rPr dirty="0"/>
              <a:t> </a:t>
            </a:r>
            <a:r>
              <a:rPr dirty="0" err="1"/>
              <a:t>넘겨져</a:t>
            </a:r>
            <a:r>
              <a:rPr dirty="0"/>
              <a:t> </a:t>
            </a:r>
            <a:r>
              <a:rPr dirty="0" err="1"/>
              <a:t>십자가에</a:t>
            </a:r>
            <a:r>
              <a:rPr dirty="0"/>
              <a:t> 못 </a:t>
            </a:r>
            <a:r>
              <a:rPr dirty="0" err="1"/>
              <a:t>박힐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557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"As you know, the Passover is two days away </a:t>
            </a:r>
            <a:r>
              <a:rPr lang="en-US" altLang="ko-KR" dirty="0"/>
              <a:t>--</a:t>
            </a:r>
            <a:r>
              <a:rPr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Son of Man will be handed over to be crucified."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저녁이 되자 예수께서 열두 제자와 함께 식탁에 기대어 앉으셨습니다.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evening came, Jesus was reclining at the table with the Twelve.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65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모두들</a:t>
            </a:r>
            <a:r>
              <a:rPr dirty="0"/>
              <a:t> </a:t>
            </a:r>
            <a:r>
              <a:rPr dirty="0" err="1"/>
              <a:t>식사를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때에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너희</a:t>
            </a:r>
            <a:r>
              <a:rPr dirty="0"/>
              <a:t> 중 </a:t>
            </a:r>
            <a:r>
              <a:rPr dirty="0" err="1"/>
              <a:t>하나가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배반할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659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while they were eating, he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tell you the truth, one of you will betray me."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제자들은</a:t>
            </a:r>
            <a:r>
              <a:rPr dirty="0"/>
              <a:t> 큰 </a:t>
            </a:r>
            <a:r>
              <a:rPr dirty="0" err="1"/>
              <a:t>슬픔에</a:t>
            </a:r>
            <a:r>
              <a:rPr dirty="0"/>
              <a:t> </a:t>
            </a:r>
            <a:r>
              <a:rPr dirty="0" err="1"/>
              <a:t>잠겨</a:t>
            </a:r>
            <a:r>
              <a:rPr dirty="0"/>
              <a:t> </a:t>
            </a:r>
            <a:r>
              <a:rPr dirty="0" err="1"/>
              <a:t>저마다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주여</a:t>
            </a:r>
            <a:r>
              <a:rPr dirty="0"/>
              <a:t>! </a:t>
            </a:r>
            <a:r>
              <a:rPr dirty="0" err="1"/>
              <a:t>저는</a:t>
            </a:r>
            <a:r>
              <a:rPr dirty="0"/>
              <a:t> </a:t>
            </a:r>
            <a:r>
              <a:rPr dirty="0" err="1"/>
              <a:t>아니겠지요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897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very sad and began to say to him one after the other,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"Surely not I, Lord?"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54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그릇에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넣은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배반할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791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replied,</a:t>
            </a:r>
            <a:r>
              <a:rPr lang="en-US" altLang="ko-KR" dirty="0"/>
              <a:t> </a:t>
            </a:r>
            <a:r>
              <a:rPr dirty="0"/>
              <a:t>"The one who has dipped his hand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into the bowl with me will betray me.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932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인자는</a:t>
            </a:r>
            <a:r>
              <a:rPr dirty="0"/>
              <a:t> </a:t>
            </a:r>
            <a:r>
              <a:rPr dirty="0" err="1"/>
              <a:t>자신에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성경에</a:t>
            </a:r>
            <a:r>
              <a:rPr dirty="0"/>
              <a:t> </a:t>
            </a:r>
            <a:r>
              <a:rPr dirty="0" err="1"/>
              <a:t>기록된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가겠지만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인자를</a:t>
            </a:r>
            <a:r>
              <a:rPr dirty="0"/>
              <a:t> </a:t>
            </a:r>
            <a:r>
              <a:rPr dirty="0" err="1"/>
              <a:t>배반하는</a:t>
            </a:r>
            <a:r>
              <a:rPr dirty="0"/>
              <a:t> 그 </a:t>
            </a:r>
            <a:r>
              <a:rPr dirty="0" err="1"/>
              <a:t>사람에게는</a:t>
            </a:r>
            <a:r>
              <a:rPr dirty="0"/>
              <a:t> </a:t>
            </a:r>
            <a:r>
              <a:rPr dirty="0" err="1"/>
              <a:t>저주가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차라리</a:t>
            </a:r>
            <a:r>
              <a:rPr dirty="0"/>
              <a:t> </a:t>
            </a:r>
            <a:r>
              <a:rPr dirty="0" err="1"/>
              <a:t>태어나지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게 </a:t>
            </a:r>
            <a:r>
              <a:rPr dirty="0" err="1"/>
              <a:t>나았을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861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Man will go just as it is written about him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woe to that man who betrays the Son of Man!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would be better for him if he had not been born."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198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배반한</a:t>
            </a:r>
            <a:r>
              <a:rPr dirty="0"/>
              <a:t> </a:t>
            </a:r>
            <a:r>
              <a:rPr dirty="0" err="1"/>
              <a:t>유다가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랍비여</a:t>
            </a:r>
            <a:r>
              <a:rPr dirty="0"/>
              <a:t>! </a:t>
            </a:r>
            <a:r>
              <a:rPr dirty="0" err="1"/>
              <a:t>저는</a:t>
            </a:r>
            <a:r>
              <a:rPr dirty="0"/>
              <a:t> </a:t>
            </a:r>
            <a:r>
              <a:rPr dirty="0" err="1"/>
              <a:t>아니겠지요</a:t>
            </a:r>
            <a:r>
              <a:rPr dirty="0"/>
              <a:t>?”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 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301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Judas, the one who would betray him,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"Surely not I, Rabbi?" Jesus answered, "Yes, it is you."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79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식사를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때에</a:t>
            </a:r>
            <a:r>
              <a:rPr lang="en-US" altLang="ko-KR"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들어</a:t>
            </a:r>
            <a:r>
              <a:rPr lang="en-US" altLang="ko-KR" dirty="0"/>
              <a:t> </a:t>
            </a:r>
            <a:r>
              <a:rPr dirty="0" err="1"/>
              <a:t>감사기도를</a:t>
            </a:r>
            <a:r>
              <a:rPr dirty="0"/>
              <a:t> </a:t>
            </a:r>
            <a:r>
              <a:rPr dirty="0" err="1"/>
              <a:t>드리신</a:t>
            </a:r>
            <a:r>
              <a:rPr dirty="0"/>
              <a:t> 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떼어</a:t>
            </a:r>
            <a:r>
              <a:rPr dirty="0"/>
              <a:t> </a:t>
            </a:r>
            <a:r>
              <a:rPr dirty="0" err="1"/>
              <a:t>제자들에게</a:t>
            </a:r>
            <a:r>
              <a:rPr dirty="0"/>
              <a:t> </a:t>
            </a:r>
            <a:r>
              <a:rPr dirty="0" err="1"/>
              <a:t>주면서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받아서</a:t>
            </a:r>
            <a:r>
              <a:rPr dirty="0"/>
              <a:t> </a:t>
            </a:r>
            <a:r>
              <a:rPr dirty="0" err="1"/>
              <a:t>먹어라</a:t>
            </a:r>
            <a:r>
              <a:rPr dirty="0"/>
              <a:t>. </a:t>
            </a:r>
            <a:r>
              <a:rPr dirty="0" err="1"/>
              <a:t>이것은</a:t>
            </a:r>
            <a:r>
              <a:rPr dirty="0"/>
              <a:t> 내 </a:t>
            </a:r>
            <a:r>
              <a:rPr dirty="0" err="1"/>
              <a:t>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015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they were eating, Jesus took bread, gave thanks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broke it, and gave it to his disciples, saying,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"Take and eat; this is my body."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0922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또 </a:t>
            </a:r>
            <a:r>
              <a:rPr dirty="0" err="1"/>
              <a:t>잔을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감사기도를</a:t>
            </a:r>
            <a:r>
              <a:rPr dirty="0"/>
              <a:t> </a:t>
            </a:r>
            <a:r>
              <a:rPr dirty="0" err="1"/>
              <a:t>드리신</a:t>
            </a:r>
            <a:r>
              <a:rPr dirty="0"/>
              <a:t> 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제자들에게</a:t>
            </a:r>
            <a:r>
              <a:rPr dirty="0"/>
              <a:t> </a:t>
            </a:r>
            <a:r>
              <a:rPr dirty="0" err="1"/>
              <a:t>주시면서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마시라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058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took the cup, gave thanks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offered it to them, saying,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"Drink from it, all of you.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이것은 죄 사함을 위해 많은 사람들을 위해 흘리는 내 피, 곧 언약의 피다.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932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my blood of the covenant,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is poured out for many for the forgiveness of sins.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50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이제부터</a:t>
            </a:r>
            <a:r>
              <a:rPr dirty="0"/>
              <a:t> 내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나라에서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함께</a:t>
            </a:r>
            <a:r>
              <a:rPr lang="en-US" altLang="ko-KR" dirty="0"/>
              <a:t> </a:t>
            </a:r>
            <a:r>
              <a:rPr dirty="0"/>
              <a:t>새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마실</a:t>
            </a:r>
            <a:r>
              <a:rPr dirty="0"/>
              <a:t> </a:t>
            </a:r>
            <a:r>
              <a:rPr dirty="0" err="1"/>
              <a:t>그날까지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포도</a:t>
            </a:r>
            <a:r>
              <a:rPr dirty="0"/>
              <a:t> </a:t>
            </a:r>
            <a:r>
              <a:rPr dirty="0" err="1"/>
              <a:t>열매로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마시지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831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tell you, I will not drink of this fruit of the vine from now on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that day when I drink it anew with you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my Father's kingdom."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475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그 </a:t>
            </a:r>
            <a:r>
              <a:rPr dirty="0" err="1"/>
              <a:t>무렵</a:t>
            </a:r>
            <a:r>
              <a:rPr dirty="0"/>
              <a:t> </a:t>
            </a:r>
            <a:r>
              <a:rPr dirty="0" err="1"/>
              <a:t>대제사장들과</a:t>
            </a:r>
            <a:r>
              <a:rPr dirty="0"/>
              <a:t>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장로들은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가야바라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대제사장의</a:t>
            </a:r>
            <a:r>
              <a:rPr dirty="0"/>
              <a:t> </a:t>
            </a:r>
            <a:r>
              <a:rPr dirty="0" err="1"/>
              <a:t>관저에</a:t>
            </a:r>
            <a:r>
              <a:rPr dirty="0"/>
              <a:t> </a:t>
            </a:r>
            <a:r>
              <a:rPr dirty="0" err="1"/>
              <a:t>모여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937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chief priests and the elders of the people</a:t>
            </a:r>
            <a:r>
              <a:rPr lang="en-US" altLang="ko-KR" dirty="0"/>
              <a:t> </a:t>
            </a:r>
            <a:r>
              <a:rPr dirty="0"/>
              <a:t>assembled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palace of the high priest, whose name was Caiaphas,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그들은 찬송을 부른 후에 올리브 산으로 향했습니다.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they had sung a hymn, they went out to the Mount of Olives.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7713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제자들에게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목자를</a:t>
            </a:r>
            <a:r>
              <a:rPr dirty="0"/>
              <a:t> </a:t>
            </a:r>
            <a:r>
              <a:rPr dirty="0" err="1"/>
              <a:t>치리니</a:t>
            </a:r>
            <a:r>
              <a:rPr dirty="0"/>
              <a:t> 양 </a:t>
            </a:r>
            <a:r>
              <a:rPr dirty="0" err="1"/>
              <a:t>떼가</a:t>
            </a:r>
            <a:r>
              <a:rPr dirty="0"/>
              <a:t> </a:t>
            </a:r>
            <a:r>
              <a:rPr dirty="0" err="1"/>
              <a:t>흩어질</a:t>
            </a:r>
            <a:r>
              <a:rPr dirty="0"/>
              <a:t> </a:t>
            </a:r>
            <a:r>
              <a:rPr dirty="0" err="1"/>
              <a:t>것이다’라고</a:t>
            </a:r>
            <a:r>
              <a:rPr dirty="0"/>
              <a:t> </a:t>
            </a:r>
            <a:r>
              <a:rPr dirty="0" err="1"/>
              <a:t>성경에</a:t>
            </a:r>
            <a:r>
              <a:rPr dirty="0"/>
              <a:t> </a:t>
            </a:r>
            <a:r>
              <a:rPr dirty="0" err="1"/>
              <a:t>기록된</a:t>
            </a:r>
            <a:r>
              <a:rPr dirty="0"/>
              <a:t> </a:t>
            </a:r>
            <a:r>
              <a:rPr dirty="0" err="1"/>
              <a:t>대로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오늘</a:t>
            </a:r>
            <a:r>
              <a:rPr dirty="0"/>
              <a:t> </a:t>
            </a:r>
            <a:r>
              <a:rPr dirty="0" err="1"/>
              <a:t>밤에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슥13:7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348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Jesus told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very night you will all fall away on account of me, for it is written: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 will strike the shepherd, and the sheep of the flock will be scattered.'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그러나 내가 살아난 뒤에 너희보다 먼저 갈릴리로 갈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after I have risen, I will go ahead of you into Galilee."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462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베드로가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모두들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버린다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저는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버리지</a:t>
            </a:r>
            <a:r>
              <a:rPr dirty="0"/>
              <a:t> </a:t>
            </a:r>
            <a:r>
              <a:rPr dirty="0" err="1"/>
              <a:t>않겠습니다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017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Peter replied,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"Even if all fall away on account of you, I never will."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736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오늘</a:t>
            </a:r>
            <a:r>
              <a:rPr dirty="0"/>
              <a:t> 밤 </a:t>
            </a:r>
            <a:r>
              <a:rPr dirty="0" err="1"/>
              <a:t>닭이</a:t>
            </a:r>
            <a:r>
              <a:rPr dirty="0"/>
              <a:t> </a:t>
            </a:r>
            <a:r>
              <a:rPr dirty="0" err="1"/>
              <a:t>울기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세 번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부인할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85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tell you the truth," Jesus answered,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very night, before the rooster crows,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disown me three times."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984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베드로가</a:t>
            </a:r>
            <a:r>
              <a:rPr dirty="0"/>
              <a:t> </a:t>
            </a:r>
            <a:r>
              <a:rPr dirty="0" err="1"/>
              <a:t>외쳤습니다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죽을지언정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모른다고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제자들도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똑같이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393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Peter declared,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"Even if I have to die with you, I will never disown you."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 other disciples said the same.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그때에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제자들과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겟세마네라고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가서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제자들에게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저기에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기도하는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있으라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410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Jesus went with his disciples to a place called Gethsemane,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said to them, "Sit here while I go over there and pray."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베드로와</a:t>
            </a:r>
            <a:r>
              <a:rPr dirty="0"/>
              <a:t> </a:t>
            </a:r>
            <a:r>
              <a:rPr dirty="0" err="1"/>
              <a:t>세베대의</a:t>
            </a:r>
            <a:r>
              <a:rPr dirty="0"/>
              <a:t> 두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가셨습니다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슬픔에</a:t>
            </a:r>
            <a:r>
              <a:rPr dirty="0"/>
              <a:t> </a:t>
            </a:r>
            <a:r>
              <a:rPr dirty="0" err="1"/>
              <a:t>잠겨</a:t>
            </a:r>
            <a:r>
              <a:rPr dirty="0"/>
              <a:t> </a:t>
            </a:r>
            <a:r>
              <a:rPr dirty="0" err="1"/>
              <a:t>괴로워하셨습니다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37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took Peter and the two sons of Zebedee along with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began to be sorrowful and troubled.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32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“내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괴로워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지경이다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머물러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깨어</a:t>
            </a:r>
            <a:r>
              <a:rPr dirty="0"/>
              <a:t> </a:t>
            </a:r>
            <a:r>
              <a:rPr dirty="0" err="1"/>
              <a:t>있도록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821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said to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"My soul is overwhelmed with sorrow to the point of death.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Stay here and keep watch with me."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740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조금</a:t>
            </a:r>
            <a:r>
              <a:rPr dirty="0"/>
              <a:t> </a:t>
            </a:r>
            <a:r>
              <a:rPr dirty="0" err="1"/>
              <a:t>떨어진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가셔서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파묻고</a:t>
            </a:r>
            <a:r>
              <a:rPr dirty="0"/>
              <a:t> </a:t>
            </a:r>
            <a:r>
              <a:rPr dirty="0" err="1"/>
              <a:t>엎드려</a:t>
            </a:r>
            <a:r>
              <a:rPr dirty="0"/>
              <a:t> </a:t>
            </a:r>
            <a:r>
              <a:rPr dirty="0" err="1"/>
              <a:t>기도하셨습니다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“내 </a:t>
            </a:r>
            <a:r>
              <a:rPr dirty="0" err="1"/>
              <a:t>아버지</a:t>
            </a:r>
            <a:r>
              <a:rPr dirty="0"/>
              <a:t>, 할 수 </a:t>
            </a:r>
            <a:r>
              <a:rPr dirty="0" err="1"/>
              <a:t>있다면</a:t>
            </a:r>
            <a:r>
              <a:rPr dirty="0"/>
              <a:t> 이 </a:t>
            </a:r>
            <a:r>
              <a:rPr dirty="0" err="1"/>
              <a:t>잔을</a:t>
            </a:r>
            <a:r>
              <a:rPr dirty="0"/>
              <a:t> </a:t>
            </a:r>
            <a:r>
              <a:rPr dirty="0" err="1"/>
              <a:t>내게서</a:t>
            </a:r>
            <a:r>
              <a:rPr dirty="0"/>
              <a:t> </a:t>
            </a:r>
            <a:r>
              <a:rPr dirty="0" err="1"/>
              <a:t>거둬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내 </a:t>
            </a:r>
            <a:r>
              <a:rPr dirty="0" err="1"/>
              <a:t>뜻대로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마시고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뜻대로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395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Going a little farther, he fell with his face to the ground and prayed,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"My Father, if it is possible, may this cup be taken from me.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not as I will, but as you will."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교묘하게 예수를 체포해 죽일 음모를 꾸미고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they plotted to arrest Jesus in some sly way and kill him.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제자들에게</a:t>
            </a:r>
            <a:r>
              <a:rPr dirty="0"/>
              <a:t> </a:t>
            </a:r>
            <a:r>
              <a:rPr dirty="0" err="1"/>
              <a:t>돌아와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자고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베드로에게</a:t>
            </a:r>
            <a:r>
              <a:rPr dirty="0"/>
              <a:t> </a:t>
            </a:r>
            <a:r>
              <a:rPr dirty="0" err="1"/>
              <a:t>물으셨습니다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너희가</a:t>
            </a:r>
            <a:r>
              <a:rPr dirty="0"/>
              <a:t> 한 </a:t>
            </a:r>
            <a:r>
              <a:rPr dirty="0" err="1"/>
              <a:t>시간도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깨어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못하겠느냐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611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returned to his disciples and found them sleeping.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"Could you men not keep watch with me for one hour?" he asked Peter.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519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시험에</a:t>
            </a:r>
            <a:r>
              <a:rPr dirty="0"/>
              <a:t> </a:t>
            </a:r>
            <a:r>
              <a:rPr dirty="0" err="1"/>
              <a:t>들지</a:t>
            </a:r>
            <a:r>
              <a:rPr dirty="0"/>
              <a:t> </a:t>
            </a:r>
            <a:r>
              <a:rPr dirty="0" err="1"/>
              <a:t>않도록</a:t>
            </a:r>
            <a:r>
              <a:rPr dirty="0"/>
              <a:t> </a:t>
            </a:r>
            <a:r>
              <a:rPr dirty="0" err="1"/>
              <a:t>깨어서</a:t>
            </a:r>
            <a:r>
              <a:rPr dirty="0"/>
              <a:t> </a:t>
            </a:r>
            <a:r>
              <a:rPr dirty="0" err="1"/>
              <a:t>기도하라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마음은</a:t>
            </a:r>
            <a:r>
              <a:rPr dirty="0"/>
              <a:t> </a:t>
            </a:r>
            <a:r>
              <a:rPr dirty="0" err="1"/>
              <a:t>간절한데</a:t>
            </a:r>
            <a:r>
              <a:rPr dirty="0"/>
              <a:t> </a:t>
            </a:r>
            <a:r>
              <a:rPr dirty="0" err="1"/>
              <a:t>육신이</a:t>
            </a:r>
            <a:r>
              <a:rPr dirty="0"/>
              <a:t> </a:t>
            </a:r>
            <a:r>
              <a:rPr dirty="0" err="1"/>
              <a:t>약하구나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897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"Watch and pray so that you will not fall into temptation.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spirit is willing, but the body is weak."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41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기도하셨습니다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“내 </a:t>
            </a:r>
            <a:r>
              <a:rPr dirty="0" err="1"/>
              <a:t>아버지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마시지</a:t>
            </a:r>
            <a:r>
              <a:rPr dirty="0"/>
              <a:t> </a:t>
            </a:r>
            <a:r>
              <a:rPr dirty="0" err="1"/>
              <a:t>않고서는</a:t>
            </a:r>
            <a:r>
              <a:rPr dirty="0"/>
              <a:t> 이 </a:t>
            </a:r>
            <a:r>
              <a:rPr dirty="0" err="1"/>
              <a:t>잔이</a:t>
            </a:r>
            <a:r>
              <a:rPr dirty="0"/>
              <a:t> </a:t>
            </a:r>
            <a:r>
              <a:rPr dirty="0" err="1"/>
              <a:t>내게서</a:t>
            </a:r>
            <a:r>
              <a:rPr dirty="0"/>
              <a:t> </a:t>
            </a:r>
            <a:r>
              <a:rPr dirty="0" err="1"/>
              <a:t>떠날</a:t>
            </a:r>
            <a:r>
              <a:rPr dirty="0"/>
              <a:t> 수 </a:t>
            </a:r>
            <a:r>
              <a:rPr dirty="0" err="1"/>
              <a:t>없다면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뜻대로</a:t>
            </a:r>
            <a:r>
              <a:rPr dirty="0"/>
              <a:t> 해 </a:t>
            </a:r>
            <a:r>
              <a:rPr dirty="0" err="1"/>
              <a:t>주십시오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823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went away a second time and prayed,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"My Father, if it is not possible for this cup to be taken away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unless I drink it, may your will be done."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돌아와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제자들은</a:t>
            </a:r>
            <a:r>
              <a:rPr dirty="0"/>
              <a:t> 또 </a:t>
            </a:r>
            <a:r>
              <a:rPr dirty="0" err="1"/>
              <a:t>잠이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졸려서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뜰 수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129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came back, he again found them sleeping,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their eyes were heavy.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12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또다시</a:t>
            </a:r>
            <a:r>
              <a:rPr dirty="0"/>
              <a:t> </a:t>
            </a:r>
            <a:r>
              <a:rPr dirty="0" err="1"/>
              <a:t>가셔서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세 </a:t>
            </a:r>
            <a:r>
              <a:rPr dirty="0" err="1"/>
              <a:t>번째로</a:t>
            </a:r>
            <a:r>
              <a:rPr dirty="0"/>
              <a:t> </a:t>
            </a:r>
            <a:r>
              <a:rPr dirty="0" err="1"/>
              <a:t>똑같은</a:t>
            </a:r>
            <a:r>
              <a:rPr dirty="0"/>
              <a:t> </a:t>
            </a:r>
            <a:r>
              <a:rPr dirty="0" err="1"/>
              <a:t>기도를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785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left them and went away once more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prayed the third time, saying the same thing.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 err="1"/>
              <a:t>그러고는</a:t>
            </a:r>
            <a:r>
              <a:rPr dirty="0"/>
              <a:t> </a:t>
            </a:r>
            <a:r>
              <a:rPr dirty="0" err="1"/>
              <a:t>제자들에게</a:t>
            </a:r>
            <a:r>
              <a:rPr dirty="0"/>
              <a:t> </a:t>
            </a:r>
            <a:r>
              <a:rPr dirty="0" err="1"/>
              <a:t>돌아와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이제는</a:t>
            </a:r>
            <a:r>
              <a:rPr dirty="0"/>
              <a:t> </a:t>
            </a:r>
            <a:r>
              <a:rPr dirty="0" err="1"/>
              <a:t>자고</a:t>
            </a:r>
            <a:r>
              <a:rPr dirty="0"/>
              <a:t> </a:t>
            </a:r>
            <a:r>
              <a:rPr dirty="0" err="1"/>
              <a:t>쉬라</a:t>
            </a:r>
            <a:r>
              <a:rPr dirty="0"/>
              <a:t>. 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왔다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인자가</a:t>
            </a:r>
            <a:r>
              <a:rPr dirty="0"/>
              <a:t> </a:t>
            </a:r>
            <a:r>
              <a:rPr dirty="0" err="1"/>
              <a:t>배반당해</a:t>
            </a:r>
            <a:r>
              <a:rPr dirty="0"/>
              <a:t> </a:t>
            </a:r>
            <a:r>
              <a:rPr dirty="0" err="1"/>
              <a:t>죄인들의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넘겨지게</a:t>
            </a:r>
            <a:r>
              <a:rPr dirty="0"/>
              <a:t> </a:t>
            </a:r>
            <a:r>
              <a:rPr dirty="0" err="1"/>
              <a:t>됐구나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567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returned to the disciples and said to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"Are you still sleeping and resting?</a:t>
            </a:r>
            <a:r>
              <a:rPr lang="en-US" altLang="ko-KR" dirty="0"/>
              <a:t> </a:t>
            </a:r>
            <a:r>
              <a:rPr dirty="0"/>
              <a:t>Look, the hour is near,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Son of Man is betrayed into the hands of sinners.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46</a:t>
            </a:r>
            <a:br/>
            <a:r>
              <a:t>일어나라. 가자! 보라. 저기 나를 넘겨줄 사람이 가까이 오고 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Rise, let us go! Here comes my betrayer!"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47</a:t>
            </a:r>
            <a:br>
              <a:rPr dirty="0"/>
            </a:b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채 </a:t>
            </a:r>
            <a:r>
              <a:rPr dirty="0" err="1"/>
              <a:t>끝나기도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열두</a:t>
            </a:r>
            <a:r>
              <a:rPr dirty="0"/>
              <a:t> </a:t>
            </a:r>
            <a:r>
              <a:rPr dirty="0" err="1"/>
              <a:t>제자</a:t>
            </a:r>
            <a:r>
              <a:rPr dirty="0"/>
              <a:t> 중 </a:t>
            </a:r>
            <a:r>
              <a:rPr dirty="0" err="1"/>
              <a:t>하나인</a:t>
            </a:r>
            <a:r>
              <a:rPr dirty="0"/>
              <a:t> </a:t>
            </a:r>
            <a:r>
              <a:rPr dirty="0" err="1"/>
              <a:t>유다가</a:t>
            </a:r>
            <a:r>
              <a:rPr dirty="0"/>
              <a:t> </a:t>
            </a:r>
            <a:r>
              <a:rPr dirty="0" err="1"/>
              <a:t>다가왔습니다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곁에는</a:t>
            </a:r>
            <a:r>
              <a:rPr dirty="0"/>
              <a:t> </a:t>
            </a:r>
            <a:r>
              <a:rPr dirty="0" err="1"/>
              <a:t>대제사장들과</a:t>
            </a:r>
            <a:r>
              <a:rPr dirty="0"/>
              <a:t>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장로들이</a:t>
            </a:r>
            <a:r>
              <a:rPr dirty="0"/>
              <a:t> </a:t>
            </a:r>
            <a:r>
              <a:rPr dirty="0" err="1"/>
              <a:t>보낸</a:t>
            </a:r>
            <a:r>
              <a:rPr dirty="0"/>
              <a:t> 큰 </a:t>
            </a:r>
            <a:r>
              <a:rPr dirty="0" err="1"/>
              <a:t>무리가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칼과</a:t>
            </a:r>
            <a:r>
              <a:rPr dirty="0"/>
              <a:t> </a:t>
            </a:r>
            <a:r>
              <a:rPr dirty="0" err="1"/>
              <a:t>몽둥이로</a:t>
            </a:r>
            <a:r>
              <a:rPr dirty="0"/>
              <a:t> </a:t>
            </a:r>
            <a:r>
              <a:rPr dirty="0" err="1"/>
              <a:t>무장하고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2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he was still speaking, Judas, one of the Twelve, arrived.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him was a large crowd armed with swords and clubs,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sent from the chief priests and the elders of the people.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48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넘겨줄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신호를</a:t>
            </a:r>
            <a:r>
              <a:rPr dirty="0"/>
              <a:t> </a:t>
            </a:r>
            <a:r>
              <a:rPr dirty="0" err="1"/>
              <a:t>보내기로</a:t>
            </a:r>
            <a:r>
              <a:rPr dirty="0"/>
              <a:t> </a:t>
            </a:r>
            <a:r>
              <a:rPr dirty="0" err="1"/>
              <a:t>정해</a:t>
            </a:r>
            <a:r>
              <a:rPr dirty="0"/>
              <a:t> </a:t>
            </a:r>
            <a:r>
              <a:rPr dirty="0" err="1"/>
              <a:t>두었습니다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맞추는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그 </a:t>
            </a:r>
            <a:r>
              <a:rPr dirty="0" err="1"/>
              <a:t>사람이니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붙잡으시오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703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 betrayer had arranged a signal with them: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one I kiss is the man; arrest him."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478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49</a:t>
            </a:r>
            <a:br>
              <a:rPr dirty="0"/>
            </a:br>
            <a:r>
              <a:rPr dirty="0" err="1"/>
              <a:t>곧바로</a:t>
            </a:r>
            <a:r>
              <a:rPr dirty="0"/>
              <a:t> </a:t>
            </a:r>
            <a:r>
              <a:rPr dirty="0" err="1"/>
              <a:t>유다는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다가가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랍비여</a:t>
            </a:r>
            <a:r>
              <a:rPr dirty="0"/>
              <a:t>, </a:t>
            </a:r>
            <a:r>
              <a:rPr dirty="0" err="1"/>
              <a:t>안녕하십니까</a:t>
            </a:r>
            <a:r>
              <a:rPr dirty="0"/>
              <a:t>?”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말하며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맞추었습니다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261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Going at once to Jesus, Judas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"Greetings, Rabbi!" and kissed him.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842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“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소동을</a:t>
            </a:r>
            <a:r>
              <a:rPr dirty="0"/>
              <a:t> </a:t>
            </a:r>
            <a:r>
              <a:rPr dirty="0" err="1"/>
              <a:t>일으킬지도</a:t>
            </a:r>
            <a:r>
              <a:rPr dirty="0"/>
              <a:t> </a:t>
            </a:r>
            <a:r>
              <a:rPr dirty="0" err="1"/>
              <a:t>모르니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명절</a:t>
            </a:r>
            <a:r>
              <a:rPr dirty="0"/>
              <a:t> </a:t>
            </a:r>
            <a:r>
              <a:rPr dirty="0" err="1"/>
              <a:t>기간에는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맙시다”라고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177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not during the Feast," they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"or there may be a riot among the people."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50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 “</a:t>
            </a:r>
            <a:r>
              <a:rPr dirty="0" err="1"/>
              <a:t>친구여</a:t>
            </a:r>
            <a:r>
              <a:rPr dirty="0"/>
              <a:t>,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하려고</a:t>
            </a:r>
            <a:r>
              <a:rPr dirty="0"/>
              <a:t> </a:t>
            </a: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왔느냐</a:t>
            </a:r>
            <a:r>
              <a:rPr dirty="0"/>
              <a:t>?”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한 </a:t>
            </a:r>
            <a:r>
              <a:rPr dirty="0" err="1"/>
              <a:t>발자국</a:t>
            </a:r>
            <a:r>
              <a:rPr dirty="0"/>
              <a:t> </a:t>
            </a:r>
            <a:r>
              <a:rPr dirty="0" err="1"/>
              <a:t>앞으로</a:t>
            </a:r>
            <a:r>
              <a:rPr dirty="0"/>
              <a:t> </a:t>
            </a:r>
            <a:r>
              <a:rPr dirty="0" err="1"/>
              <a:t>나오더니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붙잡아</a:t>
            </a:r>
            <a:r>
              <a:rPr dirty="0"/>
              <a:t> </a:t>
            </a:r>
            <a:r>
              <a:rPr dirty="0" err="1"/>
              <a:t>체포했습니다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701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replied, "Friend, do what you came for."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men stepped forward, seized Jesus and arrested him.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867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51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일행</a:t>
            </a:r>
            <a:r>
              <a:rPr dirty="0"/>
              <a:t> 중 한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뻗어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빼고는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대제사장의</a:t>
            </a:r>
            <a:r>
              <a:rPr dirty="0"/>
              <a:t> </a:t>
            </a:r>
            <a:r>
              <a:rPr dirty="0" err="1"/>
              <a:t>종을</a:t>
            </a:r>
            <a:r>
              <a:rPr dirty="0"/>
              <a:t> </a:t>
            </a:r>
            <a:r>
              <a:rPr dirty="0" err="1"/>
              <a:t>내리쳐</a:t>
            </a:r>
            <a:r>
              <a:rPr dirty="0"/>
              <a:t> 그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잘랐습니다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948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that, one of Jesus' companions reached for his sword,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drew it out and struck the servant of the high priest, cutting off his ear.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093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52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“네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칼집에</a:t>
            </a:r>
            <a:r>
              <a:rPr dirty="0"/>
              <a:t> </a:t>
            </a:r>
            <a:r>
              <a:rPr dirty="0" err="1"/>
              <a:t>도로</a:t>
            </a:r>
            <a:r>
              <a:rPr dirty="0"/>
              <a:t> </a:t>
            </a:r>
            <a:r>
              <a:rPr dirty="0" err="1"/>
              <a:t>꽂아라</a:t>
            </a:r>
            <a:r>
              <a:rPr dirty="0"/>
              <a:t>.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뽑는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망할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725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"Put your sword back in its place," Jesus said to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"for all who draw the sword will die by the sword.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54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아버지께</a:t>
            </a:r>
            <a:r>
              <a:rPr dirty="0"/>
              <a:t> </a:t>
            </a:r>
            <a:r>
              <a:rPr dirty="0" err="1"/>
              <a:t>청하면</a:t>
            </a:r>
            <a:r>
              <a:rPr lang="en-US" altLang="ko-KR" dirty="0"/>
              <a:t> </a:t>
            </a:r>
            <a:r>
              <a:rPr dirty="0" err="1"/>
              <a:t>당장</a:t>
            </a:r>
            <a:r>
              <a:rPr dirty="0"/>
              <a:t> 12군단보다 더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천사들을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수 </a:t>
            </a:r>
            <a:r>
              <a:rPr dirty="0" err="1"/>
              <a:t>있다는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모르느냐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241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you think I cannot call on my Father,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will at once put at my disposal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more than twelve legions of angels?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727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성경에서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마땅히</a:t>
            </a:r>
            <a:r>
              <a:rPr dirty="0"/>
              <a:t> </a:t>
            </a:r>
            <a:r>
              <a:rPr dirty="0" err="1"/>
              <a:t>일어나야</a:t>
            </a:r>
            <a:r>
              <a:rPr dirty="0"/>
              <a:t> </a:t>
            </a:r>
            <a:r>
              <a:rPr dirty="0" err="1"/>
              <a:t>한다고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이루어지겠느냐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964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how then would the Scriptures be fulfilled that say it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must happen in this way?"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55</a:t>
            </a:r>
            <a:br>
              <a:rPr dirty="0"/>
            </a:br>
            <a:r>
              <a:rPr dirty="0" err="1"/>
              <a:t>그때에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무리에게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강도를</a:t>
            </a:r>
            <a:r>
              <a:rPr dirty="0"/>
              <a:t> </a:t>
            </a:r>
            <a:r>
              <a:rPr dirty="0" err="1"/>
              <a:t>잡듯이</a:t>
            </a:r>
            <a:r>
              <a:rPr dirty="0"/>
              <a:t> </a:t>
            </a:r>
            <a:r>
              <a:rPr dirty="0" err="1"/>
              <a:t>칼과</a:t>
            </a:r>
            <a:r>
              <a:rPr dirty="0"/>
              <a:t> </a:t>
            </a:r>
            <a:r>
              <a:rPr dirty="0" err="1"/>
              <a:t>몽둥이로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잡으러</a:t>
            </a:r>
            <a:r>
              <a:rPr dirty="0"/>
              <a:t> </a:t>
            </a:r>
            <a:r>
              <a:rPr dirty="0" err="1"/>
              <a:t>왔느냐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날마다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가르쳤는데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그때는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체포하지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669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that time Jesus said to the crowd,</a:t>
            </a:r>
            <a:r>
              <a:rPr lang="en-US" altLang="ko-KR" dirty="0"/>
              <a:t> </a:t>
            </a:r>
            <a:r>
              <a:rPr dirty="0"/>
              <a:t>"Am I leading a rebellion,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you have come out with swords</a:t>
            </a:r>
            <a:r>
              <a:rPr lang="en-US" altLang="ko-KR" dirty="0"/>
              <a:t> </a:t>
            </a:r>
            <a:r>
              <a:rPr dirty="0"/>
              <a:t>and clubs to capture me?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 day I sat in the temple courts teaching, and you did not arrest me.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61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예언자들의</a:t>
            </a:r>
            <a:r>
              <a:rPr dirty="0"/>
              <a:t> </a:t>
            </a:r>
            <a:r>
              <a:rPr dirty="0" err="1"/>
              <a:t>글을</a:t>
            </a:r>
            <a:r>
              <a:rPr dirty="0"/>
              <a:t> </a:t>
            </a:r>
            <a:r>
              <a:rPr dirty="0" err="1"/>
              <a:t>이루기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일어난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그때에</a:t>
            </a:r>
            <a:r>
              <a:rPr dirty="0"/>
              <a:t> </a:t>
            </a: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r>
              <a:rPr dirty="0" err="1"/>
              <a:t>달아났습니다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648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this has all taken place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 writings of the prophets might be fulfilled."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all the disciples deserted him and fled.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57</a:t>
            </a:r>
            <a:br>
              <a:rPr dirty="0"/>
            </a:b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체포한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대제사장</a:t>
            </a:r>
            <a:r>
              <a:rPr dirty="0"/>
              <a:t> </a:t>
            </a:r>
            <a:r>
              <a:rPr dirty="0" err="1"/>
              <a:t>가야바에게</a:t>
            </a:r>
            <a:r>
              <a:rPr dirty="0"/>
              <a:t> </a:t>
            </a:r>
            <a:r>
              <a:rPr dirty="0" err="1"/>
              <a:t>끌고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그곳에는</a:t>
            </a:r>
            <a:r>
              <a:rPr dirty="0"/>
              <a:t> </a:t>
            </a:r>
            <a:r>
              <a:rPr dirty="0" err="1"/>
              <a:t>율법학자들과</a:t>
            </a:r>
            <a:r>
              <a:rPr dirty="0"/>
              <a:t> </a:t>
            </a:r>
            <a:r>
              <a:rPr dirty="0" err="1"/>
              <a:t>장로들이</a:t>
            </a:r>
            <a:r>
              <a:rPr dirty="0"/>
              <a:t> </a:t>
            </a:r>
            <a:r>
              <a:rPr dirty="0" err="1"/>
              <a:t>모여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668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had arrested Jesus took him to Caiaphas, the high priest,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the teachers of the law and the elders had assembled.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58</a:t>
            </a:r>
            <a:br>
              <a:rPr dirty="0"/>
            </a:br>
            <a:r>
              <a:rPr dirty="0" err="1"/>
              <a:t>베드로는</a:t>
            </a:r>
            <a:r>
              <a:rPr dirty="0"/>
              <a:t> </a:t>
            </a:r>
            <a:r>
              <a:rPr dirty="0" err="1"/>
              <a:t>멀찌감치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따라가</a:t>
            </a:r>
            <a:r>
              <a:rPr dirty="0"/>
              <a:t> </a:t>
            </a:r>
            <a:r>
              <a:rPr dirty="0" err="1"/>
              <a:t>대제사장</a:t>
            </a:r>
            <a:r>
              <a:rPr dirty="0"/>
              <a:t> </a:t>
            </a:r>
            <a:r>
              <a:rPr dirty="0" err="1"/>
              <a:t>관저의</a:t>
            </a:r>
            <a:r>
              <a:rPr dirty="0"/>
              <a:t> </a:t>
            </a:r>
            <a:r>
              <a:rPr dirty="0" err="1"/>
              <a:t>뜰까지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dirty="0" err="1"/>
              <a:t>하인들과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앉아서</a:t>
            </a:r>
            <a:r>
              <a:rPr dirty="0"/>
              <a:t> </a:t>
            </a:r>
            <a:r>
              <a:rPr dirty="0" err="1"/>
              <a:t>결말이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될지</a:t>
            </a:r>
            <a:r>
              <a:rPr dirty="0"/>
              <a:t> </a:t>
            </a:r>
            <a:r>
              <a:rPr dirty="0" err="1"/>
              <a:t>지켜보았습니다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588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Peter followed him at a distance,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right up to the courtyard of the high priest.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entered and sat down with the guards to see the outcome.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34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59</a:t>
            </a:r>
            <a:br>
              <a:rPr dirty="0"/>
            </a:br>
            <a:r>
              <a:rPr dirty="0" err="1"/>
              <a:t>대제사장들과</a:t>
            </a:r>
            <a:r>
              <a:rPr dirty="0"/>
              <a:t> 온 </a:t>
            </a:r>
            <a:r>
              <a:rPr dirty="0" err="1"/>
              <a:t>공회가</a:t>
            </a:r>
            <a:r>
              <a:rPr lang="en-US" altLang="ko-KR"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거짓</a:t>
            </a:r>
            <a:r>
              <a:rPr dirty="0"/>
              <a:t> </a:t>
            </a:r>
            <a:r>
              <a:rPr dirty="0" err="1"/>
              <a:t>증거를</a:t>
            </a:r>
            <a:r>
              <a:rPr dirty="0"/>
              <a:t> </a:t>
            </a:r>
            <a:r>
              <a:rPr dirty="0" err="1"/>
              <a:t>찾아내어</a:t>
            </a:r>
            <a:r>
              <a:rPr dirty="0"/>
              <a:t> </a:t>
            </a:r>
            <a:r>
              <a:rPr dirty="0" err="1"/>
              <a:t>죽이려고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506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chief priests and the whole Sanhedrin were looking for false evidence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against Jesus so that they could put him to death.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예수께서 베다니에 있는 나병 환자 시몬의 집에 계실 때였습니다.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090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Jesus was in Bethany in the home of a man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known as Simon the Leper,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60</a:t>
            </a:r>
            <a:br>
              <a:rPr dirty="0"/>
            </a:b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나서서</a:t>
            </a:r>
            <a:r>
              <a:rPr dirty="0"/>
              <a:t> </a:t>
            </a:r>
            <a:r>
              <a:rPr dirty="0" err="1"/>
              <a:t>거짓</a:t>
            </a:r>
            <a:r>
              <a:rPr dirty="0"/>
              <a:t> </a:t>
            </a:r>
            <a:r>
              <a:rPr dirty="0" err="1"/>
              <a:t>증언을</a:t>
            </a:r>
            <a:r>
              <a:rPr dirty="0"/>
              <a:t> </a:t>
            </a:r>
            <a:r>
              <a:rPr dirty="0" err="1"/>
              <a:t>했지만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아무런</a:t>
            </a:r>
            <a:r>
              <a:rPr dirty="0"/>
              <a:t> </a:t>
            </a:r>
            <a:r>
              <a:rPr dirty="0" err="1"/>
              <a:t>증거도</a:t>
            </a:r>
            <a:r>
              <a:rPr dirty="0"/>
              <a:t> </a:t>
            </a:r>
            <a:r>
              <a:rPr dirty="0" err="1"/>
              <a:t>발견하지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 </a:t>
            </a:r>
            <a:r>
              <a:rPr dirty="0" err="1"/>
              <a:t>결국</a:t>
            </a:r>
            <a:r>
              <a:rPr dirty="0"/>
              <a:t> 두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나와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29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did not find any, though many false witnesses came forward.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Finally two came forward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14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61</a:t>
            </a:r>
            <a:br>
              <a:rPr dirty="0"/>
            </a:br>
            <a:r>
              <a:rPr dirty="0" err="1"/>
              <a:t>주장했습니다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“이 </a:t>
            </a:r>
            <a:r>
              <a:rPr dirty="0" err="1"/>
              <a:t>사람이</a:t>
            </a:r>
            <a:r>
              <a:rPr dirty="0"/>
              <a:t> 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헐고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3일 </a:t>
            </a:r>
            <a:r>
              <a:rPr dirty="0" err="1"/>
              <a:t>만에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세울</a:t>
            </a:r>
            <a:r>
              <a:rPr dirty="0"/>
              <a:t> 수 </a:t>
            </a:r>
            <a:r>
              <a:rPr dirty="0" err="1"/>
              <a:t>있다’고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707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declared, "This fellow said, `I am able to destroy the temple of God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rebuild it in three days.'"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529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62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대제사장이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대답도</a:t>
            </a:r>
            <a:r>
              <a:rPr dirty="0"/>
              <a:t> 안 할 </a:t>
            </a:r>
            <a:r>
              <a:rPr dirty="0" err="1"/>
              <a:t>작정이냐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너에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불리한</a:t>
            </a:r>
            <a:r>
              <a:rPr dirty="0"/>
              <a:t> </a:t>
            </a:r>
            <a:r>
              <a:rPr dirty="0" err="1"/>
              <a:t>진술을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843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high priest stood up and said to Jesus,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"Are you not going to answer?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is this testimony that these men are bringing against you?"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177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말씀도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않으셨습니다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대제사장이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맹세하며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명령하니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아들이냐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764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Jesus remained silent. The high priest said to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charge you under oath by the living God: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Tell us if you are the Christ, the Son of God."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64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앞으로는</a:t>
            </a:r>
            <a:r>
              <a:rPr dirty="0"/>
              <a:t> </a:t>
            </a:r>
            <a:r>
              <a:rPr dirty="0" err="1"/>
              <a:t>인자가</a:t>
            </a:r>
            <a:r>
              <a:rPr dirty="0"/>
              <a:t> </a:t>
            </a:r>
            <a:r>
              <a:rPr dirty="0" err="1"/>
              <a:t>권능의</a:t>
            </a:r>
            <a:r>
              <a:rPr dirty="0"/>
              <a:t> </a:t>
            </a:r>
            <a:r>
              <a:rPr dirty="0" err="1"/>
              <a:t>보좌</a:t>
            </a:r>
            <a:r>
              <a:rPr dirty="0"/>
              <a:t> </a:t>
            </a:r>
            <a:r>
              <a:rPr dirty="0" err="1"/>
              <a:t>오른편에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</a:t>
            </a:r>
            <a:r>
              <a:rPr dirty="0"/>
              <a:t> </a:t>
            </a:r>
            <a:r>
              <a:rPr dirty="0" err="1"/>
              <a:t>구름을</a:t>
            </a:r>
            <a:r>
              <a:rPr dirty="0"/>
              <a:t> </a:t>
            </a:r>
            <a:r>
              <a:rPr dirty="0" err="1"/>
              <a:t>타고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볼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483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"Yes, it is as you say," Jesus replied.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I say to all of you:</a:t>
            </a:r>
            <a:r>
              <a:rPr lang="en-US" altLang="ko-KR" dirty="0"/>
              <a:t> </a:t>
            </a:r>
            <a:r>
              <a:rPr dirty="0"/>
              <a:t>In the future you will see the Son of Man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sitting at the right hand of the Mighty One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coming on the clouds of heaven."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7474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65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대제사장은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찢으며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“이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모독하고</a:t>
            </a:r>
            <a:r>
              <a:rPr dirty="0"/>
              <a:t> </a:t>
            </a:r>
            <a:r>
              <a:rPr dirty="0" err="1"/>
              <a:t>있소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증인이</a:t>
            </a:r>
            <a:r>
              <a:rPr dirty="0"/>
              <a:t> </a:t>
            </a:r>
            <a:r>
              <a:rPr dirty="0" err="1"/>
              <a:t>필요하겠소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보시오</a:t>
            </a:r>
            <a:r>
              <a:rPr dirty="0"/>
              <a:t>!</a:t>
            </a:r>
            <a:r>
              <a:rPr lang="en-US" altLang="ko-KR" dirty="0"/>
              <a:t> </a:t>
            </a: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모독하는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들었소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303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high priest tore his clothes and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 has spoken blasphemy!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do we need any more witnesses?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Look, now you have heard the blasphemy.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757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66</a:t>
            </a:r>
            <a:br>
              <a:rPr dirty="0"/>
            </a:b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생각하시오</a:t>
            </a:r>
            <a:r>
              <a:rPr dirty="0"/>
              <a:t>?”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“</a:t>
            </a:r>
            <a:r>
              <a:rPr dirty="0" err="1"/>
              <a:t>죽여</a:t>
            </a:r>
            <a:r>
              <a:rPr dirty="0"/>
              <a:t> </a:t>
            </a:r>
            <a:r>
              <a:rPr dirty="0" err="1"/>
              <a:t>마땅합니다</a:t>
            </a:r>
            <a:r>
              <a:rPr dirty="0"/>
              <a:t>!”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609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do you think?"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 is worthy of death," they answered.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67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얼굴에</a:t>
            </a:r>
            <a:r>
              <a:rPr dirty="0"/>
              <a:t> </a:t>
            </a:r>
            <a:r>
              <a:rPr dirty="0" err="1"/>
              <a:t>침을</a:t>
            </a:r>
            <a:r>
              <a:rPr dirty="0"/>
              <a:t> </a:t>
            </a:r>
            <a:r>
              <a:rPr dirty="0" err="1"/>
              <a:t>뱉고</a:t>
            </a:r>
            <a:r>
              <a:rPr dirty="0"/>
              <a:t> </a:t>
            </a:r>
            <a:r>
              <a:rPr dirty="0" err="1"/>
              <a:t>주먹으로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때렸습니다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뺨을</a:t>
            </a:r>
            <a:r>
              <a:rPr dirty="0"/>
              <a:t> </a:t>
            </a:r>
            <a:r>
              <a:rPr dirty="0" err="1"/>
              <a:t>때리면서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682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spit in his face and struck him with their fists.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Others slapped him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68</a:t>
            </a:r>
            <a:br/>
            <a:r>
              <a:t>말했습니다. “그리스도야! 누가 너를 때렸는지 예언자처럼 말해 보아라.”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said, "Prophesy to us, Christ. Who hit you?"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69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베드로는</a:t>
            </a:r>
            <a:r>
              <a:rPr dirty="0"/>
              <a:t> </a:t>
            </a:r>
            <a:r>
              <a:rPr dirty="0" err="1"/>
              <a:t>뜰에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있는데</a:t>
            </a:r>
            <a:r>
              <a:rPr dirty="0"/>
              <a:t> 한 </a:t>
            </a:r>
            <a:r>
              <a:rPr dirty="0" err="1"/>
              <a:t>하녀가</a:t>
            </a:r>
            <a:r>
              <a:rPr dirty="0"/>
              <a:t> </a:t>
            </a:r>
            <a:r>
              <a:rPr dirty="0" err="1"/>
              <a:t>베드로에게</a:t>
            </a:r>
            <a:r>
              <a:rPr dirty="0"/>
              <a:t> </a:t>
            </a:r>
            <a:r>
              <a:rPr dirty="0" err="1"/>
              <a:t>다가와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당신도</a:t>
            </a:r>
            <a:r>
              <a:rPr dirty="0"/>
              <a:t> </a:t>
            </a:r>
            <a:r>
              <a:rPr dirty="0" err="1"/>
              <a:t>갈릴리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예수와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있었던</a:t>
            </a:r>
            <a:r>
              <a:rPr dirty="0"/>
              <a:t> </a:t>
            </a:r>
            <a:r>
              <a:rPr dirty="0" err="1"/>
              <a:t>사람이군요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592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Peter was sitting out in the courtyard, and a servant girl came to him.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also were with Jesus of Galilee," she said.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한 </a:t>
            </a:r>
            <a:r>
              <a:rPr dirty="0" err="1"/>
              <a:t>여인이</a:t>
            </a:r>
            <a:r>
              <a:rPr dirty="0"/>
              <a:t> </a:t>
            </a:r>
            <a:r>
              <a:rPr dirty="0" err="1"/>
              <a:t>값진</a:t>
            </a:r>
            <a:r>
              <a:rPr dirty="0"/>
              <a:t> </a:t>
            </a:r>
            <a:r>
              <a:rPr dirty="0" err="1"/>
              <a:t>향유가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든 </a:t>
            </a:r>
            <a:r>
              <a:rPr dirty="0" err="1"/>
              <a:t>옥합을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식탁에</a:t>
            </a:r>
            <a:r>
              <a:rPr dirty="0"/>
              <a:t> </a:t>
            </a:r>
            <a:r>
              <a:rPr dirty="0" err="1"/>
              <a:t>기대어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드시는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머리에</a:t>
            </a:r>
            <a:r>
              <a:rPr dirty="0"/>
              <a:t> </a:t>
            </a:r>
            <a:r>
              <a:rPr dirty="0" err="1"/>
              <a:t>향유를</a:t>
            </a:r>
            <a:r>
              <a:rPr dirty="0"/>
              <a:t> </a:t>
            </a:r>
            <a:r>
              <a:rPr dirty="0" err="1"/>
              <a:t>부었습니다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739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woman came to him with an alabaster jar of very expensive perfume,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she poured on his head as he was reclining at the table.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348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베드로는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그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부인하며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도대체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하는지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모르겠다”고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859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denied it before them all.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don't know what you're talking about," he said.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71</a:t>
            </a:r>
            <a:br>
              <a:rPr dirty="0"/>
            </a:br>
            <a:r>
              <a:rPr dirty="0" err="1"/>
              <a:t>그러고는</a:t>
            </a:r>
            <a:r>
              <a:rPr dirty="0"/>
              <a:t> </a:t>
            </a:r>
            <a:r>
              <a:rPr dirty="0" err="1"/>
              <a:t>대문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데로</a:t>
            </a:r>
            <a:r>
              <a:rPr dirty="0"/>
              <a:t> </a:t>
            </a:r>
            <a:r>
              <a:rPr dirty="0" err="1"/>
              <a:t>나왔는데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하녀가</a:t>
            </a:r>
            <a:r>
              <a:rPr dirty="0"/>
              <a:t> </a:t>
            </a:r>
            <a:r>
              <a:rPr dirty="0" err="1"/>
              <a:t>베드로를</a:t>
            </a:r>
            <a:r>
              <a:rPr dirty="0"/>
              <a:t> </a:t>
            </a:r>
            <a:r>
              <a:rPr dirty="0" err="1"/>
              <a:t>보더니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“이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나사렛</a:t>
            </a:r>
            <a:r>
              <a:rPr dirty="0"/>
              <a:t> </a:t>
            </a:r>
            <a:r>
              <a:rPr dirty="0" err="1"/>
              <a:t>예수와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있었어요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798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went out to the gateway,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another girl saw him and said to the people there,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fellow was with Jesus of Nazareth."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966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72</a:t>
            </a:r>
            <a:br>
              <a:rPr dirty="0"/>
            </a:br>
            <a:r>
              <a:rPr dirty="0" err="1"/>
              <a:t>베드로는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맹세코</a:t>
            </a:r>
            <a:r>
              <a:rPr dirty="0"/>
              <a:t> </a:t>
            </a:r>
            <a:r>
              <a:rPr dirty="0" err="1"/>
              <a:t>부인하며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나는</a:t>
            </a:r>
            <a:r>
              <a:rPr dirty="0"/>
              <a:t> 그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모르오</a:t>
            </a:r>
            <a:r>
              <a:rPr dirty="0"/>
              <a:t>!”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8590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denied it again, with an oath: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don't know the man!"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01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73</a:t>
            </a:r>
            <a:br>
              <a:rPr dirty="0"/>
            </a:br>
            <a:r>
              <a:rPr dirty="0" err="1"/>
              <a:t>얼마</a:t>
            </a:r>
            <a:r>
              <a:rPr dirty="0"/>
              <a:t> </a:t>
            </a:r>
            <a:r>
              <a:rPr dirty="0" err="1"/>
              <a:t>지나지</a:t>
            </a:r>
            <a:r>
              <a:rPr dirty="0"/>
              <a:t> </a:t>
            </a:r>
            <a:r>
              <a:rPr dirty="0" err="1"/>
              <a:t>않아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서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베드로에게</a:t>
            </a:r>
            <a:r>
              <a:rPr dirty="0"/>
              <a:t> </a:t>
            </a:r>
            <a:r>
              <a:rPr dirty="0" err="1"/>
              <a:t>다가와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당신도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중 한 </a:t>
            </a:r>
            <a:r>
              <a:rPr dirty="0" err="1"/>
              <a:t>사람인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틀림없소</a:t>
            </a:r>
            <a:r>
              <a:rPr dirty="0"/>
              <a:t>.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말씨를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분명하오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628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a little while, those standing there went up to Peter and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"Surely you are one of them, for your accent gives you away."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73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74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베드로는</a:t>
            </a:r>
            <a:r>
              <a:rPr dirty="0"/>
              <a:t> </a:t>
            </a:r>
            <a:r>
              <a:rPr dirty="0" err="1"/>
              <a:t>저주하며</a:t>
            </a:r>
            <a:r>
              <a:rPr dirty="0"/>
              <a:t> “</a:t>
            </a:r>
            <a:r>
              <a:rPr dirty="0" err="1"/>
              <a:t>나는</a:t>
            </a:r>
            <a:r>
              <a:rPr dirty="0"/>
              <a:t> 그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모른다</a:t>
            </a:r>
            <a:r>
              <a:rPr dirty="0"/>
              <a:t>!”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맹세했습니다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닭이</a:t>
            </a:r>
            <a:r>
              <a:rPr dirty="0"/>
              <a:t> </a:t>
            </a:r>
            <a:r>
              <a:rPr dirty="0" err="1"/>
              <a:t>울었습니다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078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began to call down curses on himself and he swore to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don't know the man!" Immediately a rooster crowed.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46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75</a:t>
            </a:r>
            <a:br>
              <a:rPr dirty="0"/>
            </a:br>
            <a:r>
              <a:rPr dirty="0" err="1"/>
              <a:t>그제야</a:t>
            </a:r>
            <a:r>
              <a:rPr dirty="0"/>
              <a:t> </a:t>
            </a:r>
            <a:r>
              <a:rPr dirty="0" err="1"/>
              <a:t>베드로는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“</a:t>
            </a:r>
            <a:r>
              <a:rPr dirty="0" err="1"/>
              <a:t>닭이</a:t>
            </a:r>
            <a:r>
              <a:rPr dirty="0"/>
              <a:t> </a:t>
            </a:r>
            <a:r>
              <a:rPr dirty="0" err="1"/>
              <a:t>울기</a:t>
            </a:r>
            <a:r>
              <a:rPr dirty="0"/>
              <a:t> </a:t>
            </a:r>
            <a:r>
              <a:rPr dirty="0" err="1"/>
              <a:t>전에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세 번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모른다고</a:t>
            </a:r>
            <a:r>
              <a:rPr dirty="0"/>
              <a:t> 할 </a:t>
            </a:r>
            <a:r>
              <a:rPr dirty="0" err="1"/>
              <a:t>것이다”라고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생각났습니다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베드로는</a:t>
            </a:r>
            <a:r>
              <a:rPr dirty="0"/>
              <a:t>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나가</a:t>
            </a:r>
            <a:r>
              <a:rPr dirty="0"/>
              <a:t> </a:t>
            </a:r>
            <a:r>
              <a:rPr dirty="0" err="1"/>
              <a:t>한없이</a:t>
            </a:r>
            <a:r>
              <a:rPr dirty="0"/>
              <a:t> </a:t>
            </a:r>
            <a:r>
              <a:rPr dirty="0" err="1"/>
              <a:t>눈물을</a:t>
            </a:r>
            <a:r>
              <a:rPr dirty="0"/>
              <a:t> </a:t>
            </a:r>
            <a:r>
              <a:rPr dirty="0" err="1"/>
              <a:t>쏟았습니다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373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Peter remembered the word Jesus had spoken: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"Before the rooster crows, you will disown me three times."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went outside and wept bitterly.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7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제자들은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분개하며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“왜 </a:t>
            </a:r>
            <a:r>
              <a:rPr dirty="0" err="1"/>
              <a:t>향유를</a:t>
            </a:r>
            <a:r>
              <a:rPr dirty="0"/>
              <a:t> </a:t>
            </a:r>
            <a:r>
              <a:rPr dirty="0" err="1"/>
              <a:t>저렇게</a:t>
            </a:r>
            <a:r>
              <a:rPr dirty="0"/>
              <a:t> </a:t>
            </a:r>
            <a:r>
              <a:rPr dirty="0" err="1"/>
              <a:t>낭비하는가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090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disciples saw this, they were indignant.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this waste?" they asked.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이 향유를 비싼 값에 팔아 그 돈으로 가난한 사람들을 도울 수 있었을 텐데.”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725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perfume could have been sold at a high price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money given to the poor."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3753</Words>
  <Application>Microsoft Office PowerPoint</Application>
  <PresentationFormat>와이드스크린</PresentationFormat>
  <Paragraphs>409</Paragraphs>
  <Slides>75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7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131</cp:revision>
  <dcterms:created xsi:type="dcterms:W3CDTF">2019-02-17T10:11:46Z</dcterms:created>
  <dcterms:modified xsi:type="dcterms:W3CDTF">2022-09-17T15:15:48Z</dcterms:modified>
</cp:coreProperties>
</file>