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78" d="100"/>
          <a:sy n="78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이튿날</a:t>
            </a:r>
            <a:r>
              <a:rPr dirty="0"/>
              <a:t> </a:t>
            </a:r>
            <a:r>
              <a:rPr dirty="0" err="1"/>
              <a:t>새벽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장로들은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죽이기로</a:t>
            </a:r>
            <a:r>
              <a:rPr dirty="0"/>
              <a:t> </a:t>
            </a:r>
            <a:r>
              <a:rPr dirty="0" err="1"/>
              <a:t>결정했습니다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42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Early in the morning, all the chief priests and the elders of the people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came to the decision to put Jesus to death.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7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토기장이의</a:t>
            </a:r>
            <a:r>
              <a:rPr dirty="0"/>
              <a:t> </a:t>
            </a:r>
            <a:r>
              <a:rPr dirty="0" err="1"/>
              <a:t>밭을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값으로</a:t>
            </a:r>
            <a:r>
              <a:rPr dirty="0"/>
              <a:t> </a:t>
            </a:r>
            <a:r>
              <a:rPr dirty="0" err="1"/>
              <a:t>주었으니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지시하신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277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used them to buy the potter's field,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Lord commanded me."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172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총독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서시자</a:t>
            </a:r>
            <a:r>
              <a:rPr dirty="0"/>
              <a:t> </a:t>
            </a:r>
            <a:r>
              <a:rPr dirty="0" err="1"/>
              <a:t>총독은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왕이냐</a:t>
            </a:r>
            <a:r>
              <a:rPr dirty="0"/>
              <a:t>?”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그대가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말했소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47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Meanwhile Jesus stood before the governor, and the governor asked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"Are you the king of the Jews?" "Yes, it is as you say," Jesus replied.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902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장로들의</a:t>
            </a:r>
            <a:r>
              <a:rPr dirty="0"/>
              <a:t> </a:t>
            </a:r>
            <a:r>
              <a:rPr dirty="0" err="1"/>
              <a:t>고소를</a:t>
            </a:r>
            <a:r>
              <a:rPr dirty="0"/>
              <a:t> </a:t>
            </a:r>
            <a:r>
              <a:rPr dirty="0" err="1"/>
              <a:t>받고도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아무런</a:t>
            </a:r>
            <a:r>
              <a:rPr dirty="0"/>
              <a:t> </a:t>
            </a:r>
            <a:r>
              <a:rPr dirty="0" err="1"/>
              <a:t>대답을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26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was accused by the chief priests and the elders,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gave no answer.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06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빌라도는</a:t>
            </a:r>
            <a:r>
              <a:rPr dirty="0"/>
              <a:t> </a:t>
            </a:r>
            <a:r>
              <a:rPr dirty="0" err="1"/>
              <a:t>예수께</a:t>
            </a:r>
            <a:r>
              <a:rPr lang="en-US" altLang="ko-KR" dirty="0"/>
              <a:t> </a:t>
            </a:r>
            <a:r>
              <a:rPr dirty="0"/>
              <a:t>“이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가지로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반대하는</a:t>
            </a:r>
            <a:r>
              <a:rPr dirty="0"/>
              <a:t> </a:t>
            </a:r>
            <a:r>
              <a:rPr dirty="0" err="1"/>
              <a:t>증언이</a:t>
            </a:r>
            <a:r>
              <a:rPr dirty="0"/>
              <a:t> </a:t>
            </a:r>
            <a:r>
              <a:rPr dirty="0" err="1"/>
              <a:t>들리지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44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Pilate asked him, "Don't you hear the testimony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bringing against you?"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단 </a:t>
            </a:r>
            <a:r>
              <a:rPr dirty="0" err="1"/>
              <a:t>한마디도</a:t>
            </a:r>
            <a:r>
              <a:rPr dirty="0"/>
              <a:t> </a:t>
            </a:r>
            <a:r>
              <a:rPr dirty="0" err="1"/>
              <a:t>대답하지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총독은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이상하게</a:t>
            </a:r>
            <a:r>
              <a:rPr dirty="0"/>
              <a:t> </a:t>
            </a:r>
            <a:r>
              <a:rPr dirty="0" err="1"/>
              <a:t>여겼습니다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69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Jesus made no reply, not even to a single charge </a:t>
            </a:r>
            <a:r>
              <a:rPr lang="en-US" altLang="ko-KR" dirty="0"/>
              <a:t>--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great amazement of the governor.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명절이 되면 무리가 원하는 죄수 하나를 총독이 풀어 주는 관례가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922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it was the governor's custom at the Feast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release a prisoner chosen by the crowd.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그때에 바라바라는 악명 높은 죄수가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that time they had a notorious prisoner, called Barabbas.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빌라도는</a:t>
            </a:r>
            <a:r>
              <a:rPr dirty="0"/>
              <a:t> </a:t>
            </a:r>
            <a:r>
              <a:rPr dirty="0" err="1"/>
              <a:t>모여든</a:t>
            </a:r>
            <a:r>
              <a:rPr dirty="0"/>
              <a:t> </a:t>
            </a:r>
            <a:r>
              <a:rPr dirty="0" err="1"/>
              <a:t>군중에게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누구를</a:t>
            </a:r>
            <a:r>
              <a:rPr dirty="0"/>
              <a:t> </a:t>
            </a:r>
            <a:r>
              <a:rPr dirty="0" err="1"/>
              <a:t>놓아</a:t>
            </a:r>
            <a:r>
              <a:rPr dirty="0"/>
              <a:t> </a:t>
            </a:r>
            <a:r>
              <a:rPr dirty="0" err="1"/>
              <a:t>주었으면</a:t>
            </a:r>
            <a:r>
              <a:rPr dirty="0"/>
              <a:t> </a:t>
            </a:r>
            <a:r>
              <a:rPr dirty="0" err="1"/>
              <a:t>좋겠느냐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바라바냐</a:t>
            </a:r>
            <a:r>
              <a:rPr dirty="0"/>
              <a:t>, </a:t>
            </a: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그리스도라고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예수냐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96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when the crowd had gathered, Pilate asked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"Which one do you want me to release to you: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Barabbas, or Jesus who is called Christ?"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빌라도는 그들이 예수를 시기해 자기에게 넘겨준 사실을 알고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he knew it was out of envy that they had handed Jesus over to him.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빌라도가</a:t>
            </a:r>
            <a:r>
              <a:rPr dirty="0"/>
              <a:t> </a:t>
            </a:r>
            <a:r>
              <a:rPr dirty="0" err="1"/>
              <a:t>재판석에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아내가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전갈을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당신은</a:t>
            </a:r>
            <a:r>
              <a:rPr dirty="0"/>
              <a:t> 그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상관하지</a:t>
            </a:r>
            <a:r>
              <a:rPr dirty="0"/>
              <a:t> </a:t>
            </a:r>
            <a:r>
              <a:rPr dirty="0" err="1"/>
              <a:t>마세요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어제</a:t>
            </a:r>
            <a:r>
              <a:rPr dirty="0"/>
              <a:t> </a:t>
            </a:r>
            <a:r>
              <a:rPr dirty="0" err="1"/>
              <a:t>꿈에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그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괴로웠어요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6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Pilate was sitting on the judge's seat,</a:t>
            </a:r>
            <a:r>
              <a:rPr lang="en-US" altLang="ko-KR" dirty="0"/>
              <a:t> </a:t>
            </a:r>
            <a:r>
              <a:rPr dirty="0"/>
              <a:t>his wife sent him this message: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"Don't have anything to do with that innocent 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have suffered a great deal today in a dream because of him."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그들은 예수를 묶어 끌고 가서 빌라도 총독에게 넘겨주었습니다.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758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bound him, led him away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handed him over to Pilate, the governor.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장로들은</a:t>
            </a:r>
            <a:r>
              <a:rPr dirty="0"/>
              <a:t> </a:t>
            </a:r>
            <a:r>
              <a:rPr dirty="0" err="1"/>
              <a:t>무리를</a:t>
            </a:r>
            <a:r>
              <a:rPr dirty="0"/>
              <a:t> </a:t>
            </a:r>
            <a:r>
              <a:rPr dirty="0" err="1"/>
              <a:t>선동해</a:t>
            </a:r>
            <a:r>
              <a:rPr dirty="0"/>
              <a:t> </a:t>
            </a:r>
            <a:r>
              <a:rPr dirty="0" err="1"/>
              <a:t>바라바는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예수는</a:t>
            </a:r>
            <a:r>
              <a:rPr dirty="0"/>
              <a:t> </a:t>
            </a:r>
            <a:r>
              <a:rPr dirty="0" err="1"/>
              <a:t>죽이라고</a:t>
            </a:r>
            <a:r>
              <a:rPr dirty="0"/>
              <a:t> </a:t>
            </a:r>
            <a:r>
              <a:rPr dirty="0" err="1"/>
              <a:t>요구하게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25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chief priests and the elders persuaded the crowd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ask for Barabbas and to have Jesus executed.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57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총독이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“두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누구를</a:t>
            </a:r>
            <a:r>
              <a:rPr dirty="0"/>
              <a:t> </a:t>
            </a:r>
            <a:r>
              <a:rPr dirty="0" err="1"/>
              <a:t>놓아주기</a:t>
            </a:r>
            <a:r>
              <a:rPr dirty="0"/>
              <a:t> </a:t>
            </a:r>
            <a:r>
              <a:rPr dirty="0" err="1"/>
              <a:t>바라느냐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무리들은</a:t>
            </a:r>
            <a:r>
              <a:rPr dirty="0"/>
              <a:t> “</a:t>
            </a:r>
            <a:r>
              <a:rPr dirty="0" err="1"/>
              <a:t>바라바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88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"Which of the two do you want me to release to you?"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asked the governor. "Barabbas," they answered.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86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그리스도라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예수는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좋겠느냐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빌라도가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 “</a:t>
            </a:r>
            <a:r>
              <a:rPr dirty="0" err="1"/>
              <a:t>십자가에</a:t>
            </a:r>
            <a:r>
              <a:rPr dirty="0"/>
              <a:t> 못 </a:t>
            </a:r>
            <a:r>
              <a:rPr dirty="0" err="1"/>
              <a:t>박으시오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32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shall I do, then, with Jesus who is called Christ?" Pilate asked.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all answered, "Crucify him!"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919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빌라도가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했다고</a:t>
            </a:r>
            <a:r>
              <a:rPr dirty="0"/>
              <a:t> </a:t>
            </a:r>
            <a:r>
              <a:rPr dirty="0" err="1"/>
              <a:t>그러느냐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더 큰 </a:t>
            </a:r>
            <a:r>
              <a:rPr dirty="0" err="1"/>
              <a:t>소리로</a:t>
            </a:r>
            <a:r>
              <a:rPr dirty="0"/>
              <a:t> “</a:t>
            </a:r>
            <a:r>
              <a:rPr dirty="0" err="1"/>
              <a:t>십자가에</a:t>
            </a:r>
            <a:r>
              <a:rPr dirty="0"/>
              <a:t> 못 </a:t>
            </a:r>
            <a:r>
              <a:rPr dirty="0" err="1"/>
              <a:t>박으시오</a:t>
            </a:r>
            <a:r>
              <a:rPr dirty="0"/>
              <a:t>!”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90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"Why? What crime has he committed?" asked Pilate.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shouted all the louder, "Crucify him!"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빌라도가</a:t>
            </a:r>
            <a:r>
              <a:rPr dirty="0"/>
              <a:t> </a:t>
            </a:r>
            <a:r>
              <a:rPr dirty="0" err="1"/>
              <a:t>자기로서는</a:t>
            </a:r>
            <a:r>
              <a:rPr dirty="0"/>
              <a:t> </a:t>
            </a:r>
            <a:r>
              <a:rPr dirty="0" err="1"/>
              <a:t>어쩔</a:t>
            </a:r>
            <a:r>
              <a:rPr dirty="0"/>
              <a:t> </a:t>
            </a:r>
            <a:r>
              <a:rPr dirty="0" err="1"/>
              <a:t>방도가</a:t>
            </a:r>
            <a:r>
              <a:rPr dirty="0"/>
              <a:t> </a:t>
            </a:r>
            <a:r>
              <a:rPr dirty="0" err="1"/>
              <a:t>없다는</a:t>
            </a:r>
            <a:r>
              <a:rPr dirty="0"/>
              <a:t> </a:t>
            </a:r>
            <a:r>
              <a:rPr dirty="0" err="1"/>
              <a:t>것과</a:t>
            </a:r>
            <a:r>
              <a:rPr lang="en-US" altLang="ko-KR" dirty="0"/>
              <a:t> </a:t>
            </a:r>
            <a:r>
              <a:rPr dirty="0"/>
              <a:t>또 </a:t>
            </a:r>
            <a:r>
              <a:rPr dirty="0" err="1"/>
              <a:t>폭동이</a:t>
            </a:r>
            <a:r>
              <a:rPr dirty="0"/>
              <a:t> </a:t>
            </a:r>
            <a:r>
              <a:rPr dirty="0" err="1"/>
              <a:t>일어나려는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무리들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씻으며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이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이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책임을</a:t>
            </a:r>
            <a:r>
              <a:rPr dirty="0"/>
              <a:t> </a:t>
            </a:r>
            <a:r>
              <a:rPr dirty="0" err="1"/>
              <a:t>져야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51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Pilate saw that he was getting nowhere,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that instead an uproar was starting,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water and washed his hands in front of the crowd.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innocent of this man's blood," he said. "It is your responsibility!"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831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일제히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“그 </a:t>
            </a:r>
            <a:r>
              <a:rPr dirty="0" err="1"/>
              <a:t>피에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책임은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돌리시오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694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people answered,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his blood be on us and on our children!"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빌라도는</a:t>
            </a:r>
            <a:r>
              <a:rPr dirty="0"/>
              <a:t> </a:t>
            </a:r>
            <a:r>
              <a:rPr dirty="0" err="1"/>
              <a:t>바라바는</a:t>
            </a:r>
            <a:r>
              <a:rPr dirty="0"/>
              <a:t> </a:t>
            </a:r>
            <a:r>
              <a:rPr dirty="0" err="1"/>
              <a:t>놓아주고</a:t>
            </a:r>
            <a:r>
              <a:rPr dirty="0"/>
              <a:t> </a:t>
            </a:r>
            <a:r>
              <a:rPr dirty="0" err="1"/>
              <a:t>예수는</a:t>
            </a:r>
            <a:r>
              <a:rPr dirty="0"/>
              <a:t> </a:t>
            </a:r>
            <a:r>
              <a:rPr dirty="0" err="1"/>
              <a:t>채찍질한</a:t>
            </a:r>
            <a:r>
              <a:rPr dirty="0"/>
              <a:t> 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십자가에</a:t>
            </a:r>
            <a:r>
              <a:rPr dirty="0"/>
              <a:t> 못 </a:t>
            </a:r>
            <a:r>
              <a:rPr dirty="0" err="1"/>
              <a:t>박도록</a:t>
            </a:r>
            <a:r>
              <a:rPr dirty="0"/>
              <a:t> </a:t>
            </a:r>
            <a:r>
              <a:rPr dirty="0" err="1"/>
              <a:t>넘겨주었습니다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30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released Barabbas to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had Jesus flogged, and handed him over to be crucified.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총독의</a:t>
            </a:r>
            <a:r>
              <a:rPr dirty="0"/>
              <a:t> </a:t>
            </a:r>
            <a:r>
              <a:rPr dirty="0" err="1"/>
              <a:t>군인들이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총독</a:t>
            </a:r>
            <a:r>
              <a:rPr dirty="0"/>
              <a:t> </a:t>
            </a:r>
            <a:r>
              <a:rPr dirty="0" err="1"/>
              <a:t>관저로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가자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총독의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둘러쌌습니다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08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governor's soldiers took Jesus into the Praetorium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gathered the whole company of soldiers around him.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그들은 예수의 옷을 벗기고 자주색 옷을 입혔습니다.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stripped him and put a scarlet robe on him,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또 </a:t>
            </a:r>
            <a:r>
              <a:rPr dirty="0" err="1"/>
              <a:t>가시로</a:t>
            </a:r>
            <a:r>
              <a:rPr dirty="0"/>
              <a:t> </a:t>
            </a:r>
            <a:r>
              <a:rPr dirty="0" err="1"/>
              <a:t>관을</a:t>
            </a:r>
            <a:r>
              <a:rPr dirty="0"/>
              <a:t> </a:t>
            </a:r>
            <a:r>
              <a:rPr dirty="0" err="1"/>
              <a:t>엮어서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씌우고는</a:t>
            </a:r>
            <a:r>
              <a:rPr lang="en-US" altLang="ko-KR" dirty="0"/>
              <a:t> </a:t>
            </a:r>
            <a:r>
              <a:rPr dirty="0"/>
              <a:t>그 </a:t>
            </a:r>
            <a:r>
              <a:rPr dirty="0" err="1"/>
              <a:t>오른손에</a:t>
            </a:r>
            <a:r>
              <a:rPr dirty="0"/>
              <a:t> </a:t>
            </a:r>
            <a:r>
              <a:rPr dirty="0" err="1"/>
              <a:t>갈대를</a:t>
            </a:r>
            <a:r>
              <a:rPr dirty="0"/>
              <a:t> </a:t>
            </a:r>
            <a:r>
              <a:rPr dirty="0" err="1"/>
              <a:t>들게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무릎을</a:t>
            </a:r>
            <a:r>
              <a:rPr dirty="0"/>
              <a:t> </a:t>
            </a:r>
            <a:r>
              <a:rPr dirty="0" err="1"/>
              <a:t>꿇고</a:t>
            </a:r>
            <a:r>
              <a:rPr dirty="0"/>
              <a:t> </a:t>
            </a:r>
            <a:r>
              <a:rPr dirty="0" err="1"/>
              <a:t>희롱하며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왕, </a:t>
            </a:r>
            <a:r>
              <a:rPr dirty="0" err="1"/>
              <a:t>만세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70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twisted together a crown of thorns and set it on his head.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put a staff in his right hand</a:t>
            </a:r>
            <a:r>
              <a:rPr lang="en-US" altLang="ko-KR" dirty="0"/>
              <a:t> </a:t>
            </a:r>
            <a:r>
              <a:rPr dirty="0"/>
              <a:t>and knelt in front of him and mocked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"Hail, king of the Jews!" they said.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배반한</a:t>
            </a:r>
            <a:r>
              <a:rPr dirty="0"/>
              <a:t> </a:t>
            </a:r>
            <a:r>
              <a:rPr dirty="0" err="1"/>
              <a:t>유다는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유죄</a:t>
            </a:r>
            <a:r>
              <a:rPr dirty="0"/>
              <a:t> </a:t>
            </a:r>
            <a:r>
              <a:rPr dirty="0" err="1"/>
              <a:t>판결을</a:t>
            </a:r>
            <a:r>
              <a:rPr dirty="0"/>
              <a:t> </a:t>
            </a:r>
            <a:r>
              <a:rPr dirty="0" err="1"/>
              <a:t>받으신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뉘우쳐</a:t>
            </a:r>
            <a:r>
              <a:rPr lang="en-US" altLang="ko-KR" dirty="0"/>
              <a:t> </a:t>
            </a:r>
            <a:r>
              <a:rPr dirty="0" err="1"/>
              <a:t>은돈</a:t>
            </a:r>
            <a:r>
              <a:rPr dirty="0"/>
              <a:t> 30을 </a:t>
            </a: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장로들에게</a:t>
            </a:r>
            <a:r>
              <a:rPr dirty="0"/>
              <a:t> </a:t>
            </a:r>
            <a:r>
              <a:rPr dirty="0" err="1"/>
              <a:t>돌려주며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31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Judas, who had betrayed him, saw that Jesus was condemned,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seized with remorse and returned the thirty silver coins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chief priests and the elders.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그들은 예수께 침을 뱉고 갈대를 빼앗아 머리를 때렸습니다.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50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spit on him, and took the staff</a:t>
            </a:r>
            <a:r>
              <a:rPr lang="en-US" altLang="ko-KR" dirty="0"/>
              <a:t> </a:t>
            </a:r>
            <a:r>
              <a:rPr dirty="0"/>
              <a:t>and struck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head again and again.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희롱하고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군인들은</a:t>
            </a:r>
            <a:r>
              <a:rPr dirty="0"/>
              <a:t> </a:t>
            </a:r>
            <a:r>
              <a:rPr dirty="0" err="1"/>
              <a:t>자주색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벗기고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도로</a:t>
            </a:r>
            <a:r>
              <a:rPr dirty="0"/>
              <a:t> </a:t>
            </a:r>
            <a:r>
              <a:rPr dirty="0" err="1"/>
              <a:t>입혔습니다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그리고는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못 </a:t>
            </a:r>
            <a:r>
              <a:rPr dirty="0" err="1"/>
              <a:t>박기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53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they had mocked him, they took off the robe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his own clothes on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led him away to crucify him.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성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시몬이라는</a:t>
            </a:r>
            <a:r>
              <a:rPr dirty="0"/>
              <a:t> </a:t>
            </a:r>
            <a:r>
              <a:rPr dirty="0" err="1"/>
              <a:t>구레네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마주치게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그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억지로</a:t>
            </a:r>
            <a:r>
              <a:rPr dirty="0"/>
              <a:t> </a:t>
            </a:r>
            <a:r>
              <a:rPr dirty="0" err="1"/>
              <a:t>십자가를</a:t>
            </a:r>
            <a:r>
              <a:rPr dirty="0"/>
              <a:t> </a:t>
            </a:r>
            <a:r>
              <a:rPr dirty="0" err="1"/>
              <a:t>지고</a:t>
            </a:r>
            <a:r>
              <a:rPr dirty="0"/>
              <a:t> </a:t>
            </a:r>
            <a:r>
              <a:rPr dirty="0" err="1"/>
              <a:t>가게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14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were going out, they met a man from Cyrene, named Simon,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forced him to carry the cross.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그들은 ‘골고다’ 곧 ‘해골의 장소’라는 곳에 이르렀습니다.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082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to a place called Golgotha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(which means The Place of the Skull).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군인들은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쓸개</a:t>
            </a:r>
            <a:r>
              <a:rPr dirty="0"/>
              <a:t> 탄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맛보시고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77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they offered Jesus wine to drink, mixed with gall;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after tasting it, he refused to drink it.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군인들은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못 </a:t>
            </a:r>
            <a:r>
              <a:rPr dirty="0" err="1"/>
              <a:t>박고</a:t>
            </a:r>
            <a:r>
              <a:rPr dirty="0"/>
              <a:t> </a:t>
            </a:r>
            <a:r>
              <a:rPr dirty="0" err="1"/>
              <a:t>나서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제비를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가졌습니다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173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had crucified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divided up his clothes by casting lots.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군인들은 거기에 앉아 계속 예수를 지켜보았습니다.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sitting down, they kept watch over him there.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예수의 머리 위에는 그들이 ‘유대 사람의 왕 예수’라는 죄패를 써 붙였습니다.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40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Above his head they placed the written charge against him: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JESUS, THE KING OF THE JEWS.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66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두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강도도</a:t>
            </a:r>
            <a:r>
              <a:rPr dirty="0"/>
              <a:t> </a:t>
            </a: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못 </a:t>
            </a:r>
            <a:r>
              <a:rPr dirty="0" err="1"/>
              <a:t>박혔는데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오른쪽에</a:t>
            </a:r>
            <a:r>
              <a:rPr dirty="0"/>
              <a:t>, </a:t>
            </a:r>
            <a:r>
              <a:rPr dirty="0" err="1"/>
              <a:t>다른</a:t>
            </a:r>
            <a:r>
              <a:rPr dirty="0"/>
              <a:t> 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왼쪽에</a:t>
            </a:r>
            <a:r>
              <a:rPr dirty="0"/>
              <a:t> </a:t>
            </a:r>
            <a:r>
              <a:rPr dirty="0" err="1"/>
              <a:t>달렸습니다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782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Two robbers were crucified with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on his right and one on his left.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지나가던 사람들이 고개를 흔들고 예수께 욕설을 퍼부으며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Those who passed by hurled insults at him, shaking their heads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14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죄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팔아넘기는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지었소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그게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상관이오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일이니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알아서</a:t>
            </a:r>
            <a:r>
              <a:rPr dirty="0"/>
              <a:t> </a:t>
            </a:r>
            <a:r>
              <a:rPr dirty="0" err="1"/>
              <a:t>하시오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58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sinned," he said, "for I have betrayed innocent blood."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is that to us?" they replied. "That's your responsibility."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52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헐고</a:t>
            </a:r>
            <a:r>
              <a:rPr dirty="0"/>
              <a:t> 3일 </a:t>
            </a:r>
            <a:r>
              <a:rPr dirty="0" err="1"/>
              <a:t>만에</a:t>
            </a:r>
            <a:r>
              <a:rPr dirty="0"/>
              <a:t> </a:t>
            </a:r>
            <a:r>
              <a:rPr dirty="0" err="1"/>
              <a:t>짓겠다던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!</a:t>
            </a:r>
            <a:r>
              <a:rPr lang="en-US" altLang="ko-KR" dirty="0"/>
              <a:t> </a:t>
            </a:r>
            <a:r>
              <a:rPr dirty="0"/>
              <a:t>네 </a:t>
            </a:r>
            <a:r>
              <a:rPr dirty="0" err="1"/>
              <a:t>자신이나</a:t>
            </a:r>
            <a:r>
              <a:rPr dirty="0"/>
              <a:t> </a:t>
            </a:r>
            <a:r>
              <a:rPr dirty="0" err="1"/>
              <a:t>구원해</a:t>
            </a:r>
            <a:r>
              <a:rPr dirty="0"/>
              <a:t> </a:t>
            </a:r>
            <a:r>
              <a:rPr dirty="0" err="1"/>
              <a:t>봐라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아들이라면</a:t>
            </a:r>
            <a:r>
              <a:rPr lang="en-US" altLang="ko-KR" dirty="0"/>
              <a:t> </a:t>
            </a:r>
            <a:r>
              <a:rPr dirty="0" err="1"/>
              <a:t>십자가에서</a:t>
            </a:r>
            <a:r>
              <a:rPr dirty="0"/>
              <a:t> </a:t>
            </a:r>
            <a:r>
              <a:rPr dirty="0" err="1"/>
              <a:t>한번</a:t>
            </a:r>
            <a:r>
              <a:rPr dirty="0"/>
              <a:t> </a:t>
            </a:r>
            <a:r>
              <a:rPr dirty="0" err="1"/>
              <a:t>내려와</a:t>
            </a:r>
            <a:r>
              <a:rPr dirty="0"/>
              <a:t> </a:t>
            </a:r>
            <a:r>
              <a:rPr dirty="0" err="1"/>
              <a:t>봐라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58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saying, "You who are going to destroy the temple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build it in three days, save yourself!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down from the cross, if you are the Son of God!"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대제사장들과 율법학자들과 장로들도 마찬가지로 예수를 조롱하며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75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same way the chief priests,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teachers of the law</a:t>
            </a:r>
            <a:r>
              <a:rPr lang="en-US" altLang="ko-KR" dirty="0"/>
              <a:t> </a:t>
            </a:r>
            <a:r>
              <a:rPr dirty="0"/>
              <a:t>and the elders mocked him.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999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남을</a:t>
            </a:r>
            <a:r>
              <a:rPr dirty="0"/>
              <a:t> </a:t>
            </a:r>
            <a:r>
              <a:rPr dirty="0" err="1"/>
              <a:t>구원한다더니</a:t>
            </a:r>
            <a:r>
              <a:rPr dirty="0"/>
              <a:t> </a:t>
            </a:r>
            <a:r>
              <a:rPr dirty="0" err="1"/>
              <a:t>정작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구원하지</a:t>
            </a:r>
            <a:r>
              <a:rPr dirty="0"/>
              <a:t> </a:t>
            </a:r>
            <a:r>
              <a:rPr dirty="0" err="1"/>
              <a:t>못하는군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왕이니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한번</a:t>
            </a:r>
            <a:r>
              <a:rPr dirty="0"/>
              <a:t> </a:t>
            </a:r>
            <a:r>
              <a:rPr dirty="0" err="1"/>
              <a:t>십자가에서</a:t>
            </a:r>
            <a:r>
              <a:rPr dirty="0"/>
              <a:t> </a:t>
            </a:r>
            <a:r>
              <a:rPr dirty="0" err="1"/>
              <a:t>내려와</a:t>
            </a:r>
            <a:r>
              <a:rPr dirty="0"/>
              <a:t> </a:t>
            </a:r>
            <a:r>
              <a:rPr dirty="0" err="1"/>
              <a:t>보라지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믿어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08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saved others," they said, "but he can't save himself!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He's the King of Israel! Let him come down now from the cross,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will believe in him.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믿는다고</a:t>
            </a:r>
            <a:r>
              <a:rPr dirty="0"/>
              <a:t> </a:t>
            </a:r>
            <a:r>
              <a:rPr dirty="0" err="1"/>
              <a:t>하니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원하신다면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지금이라도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당장</a:t>
            </a:r>
            <a:r>
              <a:rPr dirty="0"/>
              <a:t> </a:t>
            </a:r>
            <a:r>
              <a:rPr dirty="0" err="1"/>
              <a:t>구원하시겠지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‘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아들이다’라고</a:t>
            </a:r>
            <a:r>
              <a:rPr dirty="0"/>
              <a:t> </a:t>
            </a:r>
            <a:r>
              <a:rPr dirty="0" err="1"/>
              <a:t>말했었다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98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trusts in God. Let God rescue him now if he wants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said, `I am the Son of God.'"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예수와 함께 십자가에 못 박힌 강도들도 마찬가지로 예수를 모욕했습니다.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63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same way the robbers who were crucified with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heaped insults on him.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정오부터 오후 3시까지 온 땅이 어둠으로 뒤덮였습니다.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sixth hour until the ninth hour darkness came over all the land.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오후</a:t>
            </a:r>
            <a:r>
              <a:rPr dirty="0"/>
              <a:t> 3시쯤 돼 </a:t>
            </a:r>
            <a:r>
              <a:rPr dirty="0" err="1"/>
              <a:t>예수께서</a:t>
            </a:r>
            <a:r>
              <a:rPr dirty="0"/>
              <a:t> 큰 </a:t>
            </a:r>
            <a:r>
              <a:rPr dirty="0" err="1"/>
              <a:t>소리로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엘리</a:t>
            </a:r>
            <a:r>
              <a:rPr dirty="0"/>
              <a:t> </a:t>
            </a:r>
            <a:r>
              <a:rPr dirty="0" err="1"/>
              <a:t>엘리</a:t>
            </a:r>
            <a:r>
              <a:rPr dirty="0"/>
              <a:t> </a:t>
            </a:r>
            <a:r>
              <a:rPr dirty="0" err="1"/>
              <a:t>라마</a:t>
            </a:r>
            <a:r>
              <a:rPr dirty="0"/>
              <a:t> </a:t>
            </a:r>
            <a:r>
              <a:rPr dirty="0" err="1"/>
              <a:t>사박다니”라고</a:t>
            </a:r>
            <a:r>
              <a:rPr dirty="0"/>
              <a:t> </a:t>
            </a:r>
            <a:r>
              <a:rPr dirty="0" err="1"/>
              <a:t>부르짖으셨습니다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“내 </a:t>
            </a:r>
            <a:r>
              <a:rPr dirty="0" err="1"/>
              <a:t>하나님</a:t>
            </a:r>
            <a:r>
              <a:rPr dirty="0"/>
              <a:t>, 내 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버리셨습니까</a:t>
            </a:r>
            <a:r>
              <a:rPr dirty="0"/>
              <a:t>?”</a:t>
            </a:r>
            <a:r>
              <a:rPr dirty="0" err="1"/>
              <a:t>라는</a:t>
            </a:r>
            <a:r>
              <a:rPr dirty="0"/>
              <a:t> </a:t>
            </a:r>
            <a:r>
              <a:rPr dirty="0" err="1"/>
              <a:t>뜻입니다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1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the ninth hour Jesus cried out in a loud voice,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"Eloi, Eloi, lama </a:t>
            </a:r>
            <a:r>
              <a:rPr dirty="0" err="1"/>
              <a:t>sabachthani</a:t>
            </a:r>
            <a:r>
              <a:rPr dirty="0"/>
              <a:t>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--</a:t>
            </a:r>
            <a:r>
              <a:rPr dirty="0"/>
              <a:t> which means,</a:t>
            </a:r>
            <a:r>
              <a:rPr lang="en-US" altLang="ko-KR" dirty="0"/>
              <a:t> </a:t>
            </a:r>
            <a:r>
              <a:rPr dirty="0"/>
              <a:t>"My God, my God, why have you forsaken me?"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거기</a:t>
            </a:r>
            <a:r>
              <a:rPr dirty="0"/>
              <a:t> 서 </a:t>
            </a:r>
            <a:r>
              <a:rPr dirty="0" err="1"/>
              <a:t>있던</a:t>
            </a:r>
            <a:r>
              <a:rPr dirty="0"/>
              <a:t> 몇 </a:t>
            </a:r>
            <a:r>
              <a:rPr dirty="0" err="1"/>
              <a:t>사람들이</a:t>
            </a:r>
            <a:r>
              <a:rPr dirty="0"/>
              <a:t> 이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엘리야를</a:t>
            </a:r>
            <a:r>
              <a:rPr dirty="0"/>
              <a:t> </a:t>
            </a:r>
            <a:r>
              <a:rPr dirty="0" err="1"/>
              <a:t>부르나</a:t>
            </a:r>
            <a:r>
              <a:rPr dirty="0"/>
              <a:t> </a:t>
            </a:r>
            <a:r>
              <a:rPr dirty="0" err="1"/>
              <a:t>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50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some of those standing there heard this, they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"He's calling Elijah."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달려가</a:t>
            </a:r>
            <a:r>
              <a:rPr dirty="0"/>
              <a:t> </a:t>
            </a:r>
            <a:r>
              <a:rPr dirty="0" err="1"/>
              <a:t>해면을</a:t>
            </a:r>
            <a:r>
              <a:rPr dirty="0"/>
              <a:t> </a:t>
            </a:r>
            <a:r>
              <a:rPr dirty="0" err="1"/>
              <a:t>가져다가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신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듬뿍</a:t>
            </a:r>
            <a:r>
              <a:rPr dirty="0"/>
              <a:t> </a:t>
            </a:r>
            <a:r>
              <a:rPr dirty="0" err="1"/>
              <a:t>적셔</a:t>
            </a:r>
            <a:r>
              <a:rPr dirty="0"/>
              <a:t> </a:t>
            </a:r>
            <a:r>
              <a:rPr dirty="0" err="1"/>
              <a:t>와서는</a:t>
            </a:r>
            <a:r>
              <a:rPr dirty="0"/>
              <a:t> </a:t>
            </a:r>
            <a:r>
              <a:rPr dirty="0" err="1"/>
              <a:t>막대기에</a:t>
            </a:r>
            <a:r>
              <a:rPr dirty="0"/>
              <a:t> </a:t>
            </a:r>
            <a:r>
              <a:rPr dirty="0" err="1"/>
              <a:t>매달아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97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Immediately one of them ran and got a sponge.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filled it with wine vinegar, put it on a stick,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offered it to Jesus to drink.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570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가만두어라</a:t>
            </a:r>
            <a:r>
              <a:rPr dirty="0"/>
              <a:t>.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주나</a:t>
            </a:r>
            <a:r>
              <a:rPr dirty="0"/>
              <a:t> </a:t>
            </a:r>
            <a:r>
              <a:rPr dirty="0" err="1"/>
              <a:t>보자”라고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14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rest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leave him alone. Let's see if Elijah comes to save him."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유다는</a:t>
            </a:r>
            <a:r>
              <a:rPr dirty="0"/>
              <a:t> 그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성소에</a:t>
            </a:r>
            <a:r>
              <a:rPr dirty="0"/>
              <a:t> </a:t>
            </a:r>
            <a:r>
              <a:rPr dirty="0" err="1"/>
              <a:t>내던지고</a:t>
            </a:r>
            <a:r>
              <a:rPr dirty="0"/>
              <a:t> </a:t>
            </a:r>
            <a:r>
              <a:rPr dirty="0" err="1"/>
              <a:t>뛰쳐나가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목을</a:t>
            </a:r>
            <a:r>
              <a:rPr dirty="0"/>
              <a:t> </a:t>
            </a:r>
            <a:r>
              <a:rPr dirty="0" err="1"/>
              <a:t>매달아</a:t>
            </a:r>
            <a:r>
              <a:rPr dirty="0"/>
              <a:t> </a:t>
            </a:r>
            <a:r>
              <a:rPr dirty="0" err="1"/>
              <a:t>자살했습니다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99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Judas threw the money into the temple and left.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went away and hanged himself.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예수께서 다시 크게 외치신 후 숨을 거두셨습니다.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488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Jesus had cried out again in a loud voice,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gave up his spirit.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51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그때</a:t>
            </a:r>
            <a:r>
              <a:rPr dirty="0"/>
              <a:t>,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휘장이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아래까지</a:t>
            </a:r>
            <a:r>
              <a:rPr dirty="0"/>
              <a:t> 두 </a:t>
            </a:r>
            <a:r>
              <a:rPr dirty="0" err="1"/>
              <a:t>쪽으로</a:t>
            </a:r>
            <a:r>
              <a:rPr dirty="0"/>
              <a:t> </a:t>
            </a:r>
            <a:r>
              <a:rPr dirty="0" err="1"/>
              <a:t>찢어졌습니다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흔들리며</a:t>
            </a:r>
            <a:r>
              <a:rPr dirty="0"/>
              <a:t> </a:t>
            </a:r>
            <a:r>
              <a:rPr dirty="0" err="1"/>
              <a:t>바위가</a:t>
            </a:r>
            <a:r>
              <a:rPr dirty="0"/>
              <a:t> </a:t>
            </a:r>
            <a:r>
              <a:rPr dirty="0" err="1"/>
              <a:t>갈라졌습니다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10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moment the curtain of the temple was torn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two from top to bottom.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earth shook and the rocks split.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무덤들이 열렸고 잠자던 많은 성도들의 몸이 살아났습니다.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15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tombs broke open and the bodies of many holy people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died were raised to life.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부활하신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무덤에서</a:t>
            </a:r>
            <a:r>
              <a:rPr dirty="0"/>
              <a:t> </a:t>
            </a:r>
            <a:r>
              <a:rPr dirty="0" err="1"/>
              <a:t>나와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나타났습니다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62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out of the tombs, and after Jesus' resurrection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went into the holy city and appeared to many people.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 err="1"/>
              <a:t>백부장과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지진과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사건을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두려워하며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이분은</a:t>
            </a:r>
            <a:r>
              <a:rPr dirty="0"/>
              <a:t> </a:t>
            </a: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아들이셨다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7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centurion and those with hi</a:t>
            </a:r>
            <a:r>
              <a:rPr lang="en-US" dirty="0"/>
              <a:t>m </a:t>
            </a:r>
            <a:r>
              <a:rPr dirty="0"/>
              <a:t>who were guarding Jesus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saw the earthquake and all that had happened,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terrified, and exclaimed, "Surely he was the Son of God!"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46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 err="1"/>
              <a:t>거기에는</a:t>
            </a:r>
            <a:r>
              <a:rPr dirty="0"/>
              <a:t> </a:t>
            </a:r>
            <a:r>
              <a:rPr dirty="0" err="1"/>
              <a:t>갈릴리에서부터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섬기면서</a:t>
            </a:r>
            <a:r>
              <a:rPr dirty="0"/>
              <a:t> </a:t>
            </a:r>
            <a:r>
              <a:rPr dirty="0" err="1"/>
              <a:t>따라온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여자들이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멀찍이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지켜보고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70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women were there, watching from a distance.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had followed Jesus from Galilee to care for his needs.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56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막달라</a:t>
            </a:r>
            <a:r>
              <a:rPr dirty="0"/>
              <a:t> </a:t>
            </a:r>
            <a:r>
              <a:rPr dirty="0" err="1"/>
              <a:t>마리아와</a:t>
            </a:r>
            <a:r>
              <a:rPr dirty="0"/>
              <a:t> </a:t>
            </a:r>
            <a:r>
              <a:rPr dirty="0" err="1"/>
              <a:t>야고보와</a:t>
            </a:r>
            <a:r>
              <a:rPr dirty="0"/>
              <a:t> </a:t>
            </a:r>
            <a:r>
              <a:rPr dirty="0" err="1"/>
              <a:t>요셉의</a:t>
            </a:r>
            <a:r>
              <a:rPr dirty="0"/>
              <a:t> </a:t>
            </a:r>
            <a:r>
              <a:rPr dirty="0" err="1"/>
              <a:t>어머니</a:t>
            </a:r>
            <a:r>
              <a:rPr dirty="0"/>
              <a:t> </a:t>
            </a:r>
            <a:r>
              <a:rPr dirty="0" err="1"/>
              <a:t>마리아와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세베대의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어머니도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73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them were Mary Magdalene, Mary the mother of James and </a:t>
            </a:r>
            <a:r>
              <a:rPr dirty="0" err="1"/>
              <a:t>Joses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mother of Zebedee's sons.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57</a:t>
            </a:r>
            <a:br>
              <a:rPr dirty="0"/>
            </a:b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저물자</a:t>
            </a:r>
            <a:r>
              <a:rPr dirty="0"/>
              <a:t> </a:t>
            </a:r>
            <a:r>
              <a:rPr dirty="0" err="1"/>
              <a:t>아리마대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요셉이라는</a:t>
            </a:r>
            <a:r>
              <a:rPr dirty="0"/>
              <a:t> 한 </a:t>
            </a:r>
            <a:r>
              <a:rPr dirty="0" err="1"/>
              <a:t>부자가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제자였습니다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45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evening approached,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came a rich man from Arimathea, named Joseph,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himself become a disciple of Jesus.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58</a:t>
            </a:r>
            <a:br>
              <a:rPr dirty="0"/>
            </a:br>
            <a:r>
              <a:rPr dirty="0" err="1"/>
              <a:t>요셉이</a:t>
            </a:r>
            <a:r>
              <a:rPr dirty="0"/>
              <a:t> </a:t>
            </a:r>
            <a:r>
              <a:rPr dirty="0" err="1"/>
              <a:t>빌라도에게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시신을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청하자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빌라도는</a:t>
            </a:r>
            <a:r>
              <a:rPr dirty="0"/>
              <a:t> </a:t>
            </a:r>
            <a:r>
              <a:rPr dirty="0" err="1"/>
              <a:t>내주라고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221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Going to Pilate, he asked for Jesus' body,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Pilate ordered that it be given to him.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59</a:t>
            </a:r>
            <a:br/>
            <a:r>
              <a:t>요셉은 시신을 가져다가 모시 천으로 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Joseph took the body, wrapped it in a clean linen cloth,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352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대제사장들은</a:t>
            </a:r>
            <a:r>
              <a:rPr dirty="0"/>
              <a:t> 그 </a:t>
            </a:r>
            <a:r>
              <a:rPr dirty="0" err="1"/>
              <a:t>은돈들을</a:t>
            </a:r>
            <a:r>
              <a:rPr dirty="0"/>
              <a:t> </a:t>
            </a:r>
            <a:r>
              <a:rPr dirty="0" err="1"/>
              <a:t>주워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흘려</a:t>
            </a:r>
            <a:r>
              <a:rPr dirty="0"/>
              <a:t> </a:t>
            </a:r>
            <a:r>
              <a:rPr dirty="0" err="1"/>
              <a:t>얻은</a:t>
            </a:r>
            <a:r>
              <a:rPr dirty="0"/>
              <a:t> </a:t>
            </a:r>
            <a:r>
              <a:rPr dirty="0" err="1"/>
              <a:t>돈이니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금고에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두는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옳지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00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chief priests picked up the coins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is against the law to put this into the treasury,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it is blood money."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바위를</a:t>
            </a:r>
            <a:r>
              <a:rPr dirty="0"/>
              <a:t> </a:t>
            </a:r>
            <a:r>
              <a:rPr dirty="0" err="1"/>
              <a:t>뚫어서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둔 </a:t>
            </a:r>
            <a:r>
              <a:rPr dirty="0" err="1"/>
              <a:t>자기의</a:t>
            </a:r>
            <a:r>
              <a:rPr dirty="0"/>
              <a:t> 새 </a:t>
            </a:r>
            <a:r>
              <a:rPr dirty="0" err="1"/>
              <a:t>무덤에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시신을</a:t>
            </a:r>
            <a:r>
              <a:rPr dirty="0"/>
              <a:t> </a:t>
            </a:r>
            <a:r>
              <a:rPr dirty="0" err="1"/>
              <a:t>모신</a:t>
            </a:r>
            <a:r>
              <a:rPr dirty="0"/>
              <a:t> </a:t>
            </a:r>
            <a:r>
              <a:rPr dirty="0" err="1"/>
              <a:t>다음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큰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굴려</a:t>
            </a:r>
            <a:r>
              <a:rPr dirty="0"/>
              <a:t> </a:t>
            </a:r>
            <a:r>
              <a:rPr dirty="0" err="1"/>
              <a:t>무덤</a:t>
            </a:r>
            <a:r>
              <a:rPr dirty="0"/>
              <a:t> </a:t>
            </a:r>
            <a:r>
              <a:rPr dirty="0" err="1"/>
              <a:t>입구를</a:t>
            </a:r>
            <a:r>
              <a:rPr dirty="0"/>
              <a:t> </a:t>
            </a:r>
            <a:r>
              <a:rPr dirty="0" err="1"/>
              <a:t>막고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떠났습니다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43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placed it in his own new tomb that he had cut out of the rock.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rolled a big stone in front of the entrance to the tomb and went away.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61</a:t>
            </a:r>
            <a:br/>
            <a:r>
              <a:t>막달라 마리아와 또 다른 마리아가 그 무덤 맞은편에 앉아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Mary Magdalene and the other Mary were sitting there opposite the tomb.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902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62</a:t>
            </a:r>
            <a:br>
              <a:rPr dirty="0"/>
            </a:br>
            <a:r>
              <a:rPr dirty="0" err="1"/>
              <a:t>이튿날</a:t>
            </a:r>
            <a:r>
              <a:rPr dirty="0"/>
              <a:t>, 곧 </a:t>
            </a:r>
            <a:r>
              <a:rPr dirty="0" err="1"/>
              <a:t>예비일</a:t>
            </a:r>
            <a:r>
              <a:rPr dirty="0"/>
              <a:t> </a:t>
            </a:r>
            <a:r>
              <a:rPr dirty="0" err="1"/>
              <a:t>다음날이</a:t>
            </a:r>
            <a:r>
              <a:rPr dirty="0"/>
              <a:t> </a:t>
            </a:r>
            <a:r>
              <a:rPr dirty="0" err="1"/>
              <a:t>되자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빌라도에게</a:t>
            </a:r>
            <a:r>
              <a:rPr dirty="0"/>
              <a:t> </a:t>
            </a:r>
            <a:r>
              <a:rPr dirty="0" err="1"/>
              <a:t>가서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593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next day, the one after Preparation Day,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chief priests and the Pharisees went to Pilate.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64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63</a:t>
            </a:r>
            <a:br>
              <a:rPr dirty="0"/>
            </a:b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총독</a:t>
            </a:r>
            <a:r>
              <a:rPr dirty="0"/>
              <a:t> </a:t>
            </a:r>
            <a:r>
              <a:rPr dirty="0" err="1"/>
              <a:t>각하</a:t>
            </a:r>
            <a:r>
              <a:rPr dirty="0"/>
              <a:t>, 저 </a:t>
            </a:r>
            <a:r>
              <a:rPr dirty="0" err="1"/>
              <a:t>거짓말쟁이가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3일 </a:t>
            </a:r>
            <a:r>
              <a:rPr dirty="0" err="1"/>
              <a:t>만에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살아날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기억납니다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24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"Sir," they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remember</a:t>
            </a:r>
            <a:r>
              <a:rPr lang="en-US" altLang="ko-KR" dirty="0"/>
              <a:t> </a:t>
            </a:r>
            <a:r>
              <a:rPr dirty="0"/>
              <a:t>that while he was still alive that deceiver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`After three days I will rise again.'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542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64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3일째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날까지는</a:t>
            </a:r>
            <a:r>
              <a:rPr dirty="0"/>
              <a:t> </a:t>
            </a:r>
            <a:r>
              <a:rPr dirty="0" err="1"/>
              <a:t>무덤을</a:t>
            </a:r>
            <a:r>
              <a:rPr dirty="0"/>
              <a:t> </a:t>
            </a:r>
            <a:r>
              <a:rPr dirty="0" err="1"/>
              <a:t>단단히</a:t>
            </a:r>
            <a:r>
              <a:rPr dirty="0"/>
              <a:t> </a:t>
            </a:r>
            <a:r>
              <a:rPr dirty="0" err="1"/>
              <a:t>지키라고</a:t>
            </a:r>
            <a:r>
              <a:rPr dirty="0"/>
              <a:t> </a:t>
            </a:r>
            <a:r>
              <a:rPr dirty="0" err="1"/>
              <a:t>명령해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시체를</a:t>
            </a:r>
            <a:r>
              <a:rPr dirty="0"/>
              <a:t> </a:t>
            </a:r>
            <a:r>
              <a:rPr dirty="0" err="1"/>
              <a:t>훔쳐</a:t>
            </a:r>
            <a:r>
              <a:rPr dirty="0"/>
              <a:t> </a:t>
            </a:r>
            <a:r>
              <a:rPr dirty="0" err="1"/>
              <a:t>놓고는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백성들에게</a:t>
            </a:r>
            <a:r>
              <a:rPr dirty="0"/>
              <a:t> ‘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살아났다’라고</a:t>
            </a:r>
            <a:r>
              <a:rPr dirty="0"/>
              <a:t> </a:t>
            </a:r>
            <a:r>
              <a:rPr dirty="0" err="1"/>
              <a:t>말할지도</a:t>
            </a:r>
            <a:r>
              <a:rPr dirty="0"/>
              <a:t> </a:t>
            </a:r>
            <a:r>
              <a:rPr dirty="0" err="1"/>
              <a:t>모릅니다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이번의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속임수는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더 </a:t>
            </a: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결과를</a:t>
            </a:r>
            <a:r>
              <a:rPr dirty="0"/>
              <a:t> </a:t>
            </a:r>
            <a:r>
              <a:rPr dirty="0" err="1"/>
              <a:t>가져올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45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give the order for the tomb to be made secure until the third day.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Otherwise, his disciples may come and steal the body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tell the people that he has been raised from the dead.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last deception will be worse than the first."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890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65</a:t>
            </a:r>
            <a:br>
              <a:rPr dirty="0"/>
            </a:br>
            <a:r>
              <a:rPr dirty="0" err="1"/>
              <a:t>빌라도는</a:t>
            </a:r>
            <a:r>
              <a:rPr dirty="0"/>
              <a:t> “</a:t>
            </a:r>
            <a:r>
              <a:rPr dirty="0" err="1"/>
              <a:t>경비병들을</a:t>
            </a:r>
            <a:r>
              <a:rPr dirty="0"/>
              <a:t> </a:t>
            </a:r>
            <a:r>
              <a:rPr dirty="0" err="1"/>
              <a:t>데려가</a:t>
            </a:r>
            <a:r>
              <a:rPr dirty="0"/>
              <a:t> </a:t>
            </a:r>
            <a:r>
              <a:rPr dirty="0" err="1"/>
              <a:t>무덤을</a:t>
            </a:r>
            <a:r>
              <a:rPr dirty="0"/>
              <a:t> </a:t>
            </a:r>
            <a:r>
              <a:rPr dirty="0" err="1"/>
              <a:t>지키게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할 수 </a:t>
            </a:r>
            <a:r>
              <a:rPr dirty="0" err="1"/>
              <a:t>있는</a:t>
            </a:r>
            <a:r>
              <a:rPr dirty="0"/>
              <a:t> 한 </a:t>
            </a:r>
            <a:r>
              <a:rPr dirty="0" err="1"/>
              <a:t>단단히</a:t>
            </a:r>
            <a:r>
              <a:rPr dirty="0"/>
              <a:t> </a:t>
            </a:r>
            <a:r>
              <a:rPr dirty="0" err="1"/>
              <a:t>무덤을</a:t>
            </a:r>
            <a:r>
              <a:rPr dirty="0"/>
              <a:t> </a:t>
            </a:r>
            <a:r>
              <a:rPr dirty="0" err="1"/>
              <a:t>지키라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3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a guard," Pilate answered.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"Go, make the tomb as secure as you know how."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봉인하고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경비병들을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무덤을</a:t>
            </a:r>
            <a:r>
              <a:rPr dirty="0"/>
              <a:t> </a:t>
            </a:r>
            <a:r>
              <a:rPr dirty="0" err="1"/>
              <a:t>단단히</a:t>
            </a:r>
            <a:r>
              <a:rPr dirty="0"/>
              <a:t> </a:t>
            </a:r>
            <a:r>
              <a:rPr dirty="0" err="1"/>
              <a:t>지키게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76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they went and made the tomb secure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by putting a seal on the stone and posting the guard.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논의</a:t>
            </a:r>
            <a:r>
              <a:rPr dirty="0"/>
              <a:t> </a:t>
            </a:r>
            <a:r>
              <a:rPr dirty="0" err="1"/>
              <a:t>끝에</a:t>
            </a:r>
            <a:r>
              <a:rPr dirty="0"/>
              <a:t> 그 </a:t>
            </a:r>
            <a:r>
              <a:rPr dirty="0" err="1"/>
              <a:t>돈으로</a:t>
            </a:r>
            <a:r>
              <a:rPr dirty="0"/>
              <a:t> </a:t>
            </a:r>
            <a:r>
              <a:rPr dirty="0" err="1"/>
              <a:t>토기장이의</a:t>
            </a:r>
            <a:r>
              <a:rPr dirty="0"/>
              <a:t> </a:t>
            </a:r>
            <a:r>
              <a:rPr dirty="0" err="1"/>
              <a:t>밭을</a:t>
            </a:r>
            <a:r>
              <a:rPr dirty="0"/>
              <a:t> </a:t>
            </a:r>
            <a:r>
              <a:rPr dirty="0" err="1"/>
              <a:t>사서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나그네들을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묘지로</a:t>
            </a:r>
            <a:r>
              <a:rPr dirty="0"/>
              <a:t> </a:t>
            </a:r>
            <a:r>
              <a:rPr dirty="0" err="1"/>
              <a:t>삼았습니다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28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decided to use the money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buy the potter's field as a burial place for foreigners.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그래서 오늘날까지도 그 밭을 ‘피밭’이라 부릅니다.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is why it has been called the Field of Blood to this day.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4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이로써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예언한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이루어졌습니다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은돈</a:t>
            </a:r>
            <a:r>
              <a:rPr dirty="0"/>
              <a:t> 30을, 곧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매긴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몸값을</a:t>
            </a:r>
            <a:r>
              <a:rPr dirty="0"/>
              <a:t> </a:t>
            </a:r>
            <a:r>
              <a:rPr dirty="0" err="1"/>
              <a:t>받아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73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what was spoken by Jeremiah the prophet was fulfilled: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took the thirty silver coins,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price set on him by the people of Israel,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3088</Words>
  <Application>Microsoft Office PowerPoint</Application>
  <PresentationFormat>와이드스크린</PresentationFormat>
  <Paragraphs>335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131</cp:revision>
  <dcterms:created xsi:type="dcterms:W3CDTF">2019-02-17T10:11:46Z</dcterms:created>
  <dcterms:modified xsi:type="dcterms:W3CDTF">2022-09-17T15:35:42Z</dcterms:modified>
</cp:coreProperties>
</file>