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안식일</a:t>
            </a:r>
            <a:r>
              <a:rPr dirty="0"/>
              <a:t> </a:t>
            </a:r>
            <a:r>
              <a:rPr dirty="0" err="1"/>
              <a:t>다음날</a:t>
            </a:r>
            <a:r>
              <a:rPr dirty="0"/>
              <a:t>, </a:t>
            </a:r>
            <a:r>
              <a:rPr dirty="0" err="1"/>
              <a:t>바로</a:t>
            </a:r>
            <a:r>
              <a:rPr dirty="0"/>
              <a:t> 그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첫날</a:t>
            </a:r>
            <a:r>
              <a:rPr dirty="0"/>
              <a:t> </a:t>
            </a:r>
            <a:r>
              <a:rPr dirty="0" err="1"/>
              <a:t>동틀</a:t>
            </a:r>
            <a:r>
              <a:rPr dirty="0"/>
              <a:t> </a:t>
            </a:r>
            <a:r>
              <a:rPr dirty="0" err="1"/>
              <a:t>무렵에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보러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87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Sabbath, at dawn on the first day of the week,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Mary Magdalene and the other Mary went to look at the tomb.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74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가서</a:t>
            </a:r>
            <a:r>
              <a:rPr dirty="0"/>
              <a:t> 내 </a:t>
            </a: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갈릴리로</a:t>
            </a:r>
            <a:r>
              <a:rPr dirty="0"/>
              <a:t> </a:t>
            </a:r>
            <a:r>
              <a:rPr dirty="0" err="1"/>
              <a:t>가라고</a:t>
            </a:r>
            <a:r>
              <a:rPr dirty="0"/>
              <a:t> </a:t>
            </a:r>
            <a:r>
              <a:rPr dirty="0" err="1"/>
              <a:t>전하라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afraid. Go and tell my brothers to go to Galilee;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will see me."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경비병들은</a:t>
            </a:r>
            <a:r>
              <a:rPr dirty="0"/>
              <a:t> </a:t>
            </a:r>
            <a:r>
              <a:rPr dirty="0" err="1"/>
              <a:t>성안으로</a:t>
            </a:r>
            <a:r>
              <a:rPr dirty="0"/>
              <a:t> </a:t>
            </a:r>
            <a:r>
              <a:rPr dirty="0" err="1"/>
              <a:t>들어가서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대제사장들에게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보고했습니다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2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women were on their 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guards went into the city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reported to the chief priests everything that had happened.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대제사장들은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계략을</a:t>
            </a:r>
            <a:r>
              <a:rPr dirty="0"/>
              <a:t> </a:t>
            </a:r>
            <a:r>
              <a:rPr dirty="0" err="1"/>
              <a:t>꾸미고는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군인들에게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쥐어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3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chief priests had met with the elders and devised a plan,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gave the soldiers a large sum of money,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“‘예수의 제자들이 밤중에 와서 우리가 잠든 사이에 시체를 훔쳐 갔다’고 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00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telling them, "You are to say,</a:t>
            </a:r>
            <a:r>
              <a:rPr lang="en-US" altLang="ko-KR" dirty="0"/>
              <a:t> </a:t>
            </a:r>
            <a:r>
              <a:rPr dirty="0"/>
              <a:t>`His disciples came</a:t>
            </a:r>
            <a:r>
              <a:rPr lang="en-US" altLang="ko-KR" dirty="0"/>
              <a:t> </a:t>
            </a:r>
            <a:r>
              <a:rPr dirty="0"/>
              <a:t>during the night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stole him away while we were asleep.'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만약</a:t>
            </a:r>
            <a:r>
              <a:rPr dirty="0"/>
              <a:t> 이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총독의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들어가더라도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잘 </a:t>
            </a:r>
            <a:r>
              <a:rPr dirty="0" err="1"/>
              <a:t>말해서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문제가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해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3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this report gets to the governor,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satisfy him and keep you out of trouble."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군인들은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시키는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오늘날까지도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퍼지게</a:t>
            </a:r>
            <a:r>
              <a:rPr dirty="0"/>
              <a:t> 된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3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soldiers took the money and did as they were instructed.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story has been widely circulated among the Jews to this very day.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열한 제자들이 갈릴리로 가서 예수께서 일러 주신 산에 이르렀습니다.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eleven disciples went to Galilee,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mountain</a:t>
            </a:r>
            <a:r>
              <a:rPr lang="en-US" altLang="ko-KR" dirty="0"/>
              <a:t> </a:t>
            </a:r>
            <a:r>
              <a:rPr dirty="0"/>
              <a:t>where Jesus had told them to go.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뵙고</a:t>
            </a:r>
            <a:r>
              <a:rPr dirty="0"/>
              <a:t> </a:t>
            </a:r>
            <a:r>
              <a:rPr dirty="0" err="1"/>
              <a:t>경배드렸습니다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의심했습니다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saw him, they worshiped him; but some doubted.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다가오셔서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권세가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97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came to them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authority in heaven and on earth has been given to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제자로</a:t>
            </a:r>
            <a:r>
              <a:rPr dirty="0"/>
              <a:t> </a:t>
            </a:r>
            <a:r>
              <a:rPr dirty="0" err="1"/>
              <a:t>삼아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6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go and make disciples of all nations,</a:t>
            </a:r>
            <a:r>
              <a:rPr lang="en-US" altLang="ko-KR" dirty="0"/>
              <a:t> </a:t>
            </a:r>
            <a:r>
              <a:rPr dirty="0"/>
              <a:t>baptizing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name of the Father and of the Son and of the Holy Spirit,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큰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일어나더니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굴려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그 돌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7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 violent earthquake,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an angel of the Lord came down from heaven 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going to the tomb, rolled back the stone and sat on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끝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4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teaching them to obey everything I have commanded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surely I am with you always, to the very end of the age."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천사의 모습은 번개와 같았고 옷은 눈처럼 희었습니다.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appearance was like lightning, and his clothes were white as snow.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경비병들은 그 천사를 보고 두려워 떨면서 마치 죽은 사람들처럼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37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guards were so afraid of him that they shook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became like dead men.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1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여자들에게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박히신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3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said to the women,</a:t>
            </a:r>
            <a:r>
              <a:rPr lang="en-US" altLang="ko-KR" dirty="0"/>
              <a:t> </a:t>
            </a:r>
            <a:r>
              <a:rPr dirty="0"/>
              <a:t>"Do not be afraid,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know that you are looking for Jesus, who was crucified.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살아나셨다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계셨던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4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not here; he has risen, just as he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and see the place where he lay.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살아나셨고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갈릴리로</a:t>
            </a:r>
            <a:r>
              <a:rPr dirty="0"/>
              <a:t> </a:t>
            </a:r>
            <a:r>
              <a:rPr dirty="0" err="1"/>
              <a:t>가시니</a:t>
            </a:r>
            <a:r>
              <a:rPr lang="en-US" altLang="ko-KR"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자,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1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go quickly and tell his disciples: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 has risen from the dead and is going ahead of you into Galilee.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you will see him.' Now I have told you."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여인들은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두려우면서도</a:t>
            </a:r>
            <a:r>
              <a:rPr dirty="0"/>
              <a:t> </a:t>
            </a:r>
            <a:r>
              <a:rPr dirty="0" err="1"/>
              <a:t>한편으로는</a:t>
            </a:r>
            <a:r>
              <a:rPr dirty="0"/>
              <a:t> </a:t>
            </a:r>
            <a:r>
              <a:rPr dirty="0" err="1"/>
              <a:t>기쁨에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알리려고</a:t>
            </a:r>
            <a:r>
              <a:rPr dirty="0"/>
              <a:t> </a:t>
            </a:r>
            <a:r>
              <a:rPr dirty="0" err="1"/>
              <a:t>뛰어갔습니다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5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women hurried away from the tomb,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afraid yet filled with joy,</a:t>
            </a:r>
            <a:r>
              <a:rPr lang="en-US" altLang="ko-KR" dirty="0"/>
              <a:t> </a:t>
            </a:r>
            <a:r>
              <a:rPr dirty="0"/>
              <a:t>and ran to tell his disciples.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09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여인들에게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평안하냐</a:t>
            </a:r>
            <a:r>
              <a:rPr dirty="0"/>
              <a:t>?”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6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Suddenly Jesus met them. "Greetings," he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him, clasped his feet and worshiped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948</Words>
  <Application>Microsoft Office PowerPoint</Application>
  <PresentationFormat>와이드스크린</PresentationFormat>
  <Paragraphs>101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2022-09-17T15:41:21Z</dcterms:modified>
</cp:coreProperties>
</file>