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 무렵에 세례자 요한이 나타나 유대 광야에서 전파하며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those days John the Baptist came, preaching in the Desert of Judea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도끼가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뿌리에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잘려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ax is already at the root of the trees,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tree that does not produce good fruit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cut down</a:t>
            </a:r>
            <a:r>
              <a:rPr lang="en-US" altLang="ko-KR" dirty="0"/>
              <a:t> </a:t>
            </a:r>
            <a:r>
              <a:rPr dirty="0"/>
              <a:t>and thrown into the fire.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회개하도록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더 </a:t>
            </a:r>
            <a:r>
              <a:rPr dirty="0" err="1"/>
              <a:t>많으신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자격도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성령과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3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baptize you with water for repentance.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me will come one who is more powerful than 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sandals I am not fit to carry.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baptize you with the Holy Spirit and with fire.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키를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타작마당을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곡식은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쭉정이는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태우실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winnowing fork is in his hand,</a:t>
            </a:r>
            <a:r>
              <a:rPr lang="en-US" altLang="ko-KR" dirty="0"/>
              <a:t> </a:t>
            </a:r>
            <a:r>
              <a:rPr dirty="0"/>
              <a:t>and he will clear his threshing floor,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gathering his wheat into the barn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burning up the chaff with unquenchable fire."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그때 예수께서 요한에게 세례를 받으시려고 갈릴리에서 요단 강으로 오셨습니다.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came from Galilee to the Jordan to be baptized by John.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3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말리면서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선생님께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오시다니요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2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John tried to deter him,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need to be baptized by you, and do you come to me?"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72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이루는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4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"Let it be so now;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proper for us to do this to fulfill all righteousness."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John consented.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받으시고</a:t>
            </a:r>
            <a:r>
              <a:rPr dirty="0"/>
              <a:t> </a:t>
            </a:r>
            <a:r>
              <a:rPr dirty="0" err="1"/>
              <a:t>물속에서</a:t>
            </a:r>
            <a:r>
              <a:rPr dirty="0"/>
              <a:t> </a:t>
            </a:r>
            <a:r>
              <a:rPr dirty="0" err="1"/>
              <a:t>올라오셨습니다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열리고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Jesus was baptized, he went up out of the water.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moment heaven was opened,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saw the Spirit of God descending like a dove and lighting on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9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4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voice from heaven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my Son, whom I love; with him I am well pleased."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말했습니다. “회개하라. 하늘나라가 가까이 왔다.”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saying, "Repent, for the kingdom of heaven is near."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그 </a:t>
            </a:r>
            <a:r>
              <a:rPr dirty="0" err="1"/>
              <a:t>사람입니다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“광야에서 외치는 사람의 소리가 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‘</a:t>
            </a:r>
            <a:r>
              <a:rPr lang="ko-KR" altLang="en-US" dirty="0"/>
              <a:t>주를 위해 길을 예비하라</a:t>
            </a:r>
            <a:r>
              <a:rPr lang="en-US" altLang="ko-KR" dirty="0"/>
              <a:t>. </a:t>
            </a:r>
            <a:r>
              <a:rPr lang="ko-KR" altLang="en-US" dirty="0"/>
              <a:t>주의 길을 곧게 하라</a:t>
            </a:r>
            <a:r>
              <a:rPr lang="en-US" altLang="ko-KR"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he who was spoken of through the prophet Isaiah: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voice of one calling in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`Prepare the way for the Lord, make straight paths for him.'"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낙타털로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허리에는</a:t>
            </a:r>
            <a:r>
              <a:rPr dirty="0"/>
              <a:t> </a:t>
            </a:r>
            <a:r>
              <a:rPr dirty="0" err="1"/>
              <a:t>가죽띠를</a:t>
            </a:r>
            <a:r>
              <a:rPr dirty="0"/>
              <a:t> </a:t>
            </a:r>
            <a:r>
              <a:rPr dirty="0" err="1"/>
              <a:t>둘렀습니다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메뚜기와</a:t>
            </a:r>
            <a:r>
              <a:rPr dirty="0"/>
              <a:t> </a:t>
            </a:r>
            <a:r>
              <a:rPr dirty="0" err="1"/>
              <a:t>들꿀을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1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John's clothes were made of camel's hair,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a leather belt around his waist.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food was locusts and wild honey.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예루살렘과</a:t>
            </a:r>
            <a:r>
              <a:rPr dirty="0"/>
              <a:t> 온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지방과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전 </a:t>
            </a:r>
            <a:r>
              <a:rPr dirty="0" err="1"/>
              <a:t>지역에서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요한에게로</a:t>
            </a:r>
            <a:r>
              <a:rPr dirty="0"/>
              <a:t> </a:t>
            </a:r>
            <a:r>
              <a:rPr dirty="0" err="1"/>
              <a:t>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3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went out to him from Jerusalem and all Judea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region of the Jordan.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요단 강에서 자기 죄를 고백하면서 요한에게 세례를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Confessing their sins, they were baptized by him in the Jordan River.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사두개파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몰려오는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독사의</a:t>
            </a:r>
            <a:r>
              <a:rPr dirty="0"/>
              <a:t> </a:t>
            </a:r>
            <a:r>
              <a:rPr dirty="0" err="1"/>
              <a:t>자식들아</a:t>
            </a:r>
            <a:r>
              <a:rPr dirty="0"/>
              <a:t>!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너희더러</a:t>
            </a:r>
            <a:r>
              <a:rPr dirty="0"/>
              <a:t> </a:t>
            </a:r>
            <a:r>
              <a:rPr dirty="0" err="1"/>
              <a:t>다가올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피하라고</a:t>
            </a:r>
            <a:r>
              <a:rPr dirty="0"/>
              <a:t> </a:t>
            </a:r>
            <a:r>
              <a:rPr dirty="0" err="1"/>
              <a:t>하더냐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73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saw many of the Pharisees and Sadducees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to where he was baptizing, he said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brood of vipers! Who warned you to flee from the coming wrath?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회개에 알맞은 열매를 맺으라.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Produce fruit in keeping with repentance.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행여나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‘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조상이다’라고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말라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이 </a:t>
            </a:r>
            <a:r>
              <a:rPr dirty="0" err="1"/>
              <a:t>돌들로도</a:t>
            </a:r>
            <a:r>
              <a:rPr lang="en-US" altLang="ko-KR"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일으키실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think you can say to yourselves,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`We have Abraham as our father.'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that out of these stones</a:t>
            </a:r>
            <a:r>
              <a:rPr lang="en-US" altLang="ko-KR" dirty="0"/>
              <a:t> </a:t>
            </a:r>
            <a:r>
              <a:rPr dirty="0"/>
              <a:t>God can raise up children for Abraham.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851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2022-09-16T02:02:44Z</dcterms:modified>
</cp:coreProperties>
</file>