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성령에</a:t>
            </a:r>
            <a:r>
              <a:rPr dirty="0"/>
              <a:t> </a:t>
            </a:r>
            <a:r>
              <a:rPr dirty="0" err="1"/>
              <a:t>이끌려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가셔서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마귀에게</a:t>
            </a:r>
            <a:r>
              <a:rPr dirty="0"/>
              <a:t> </a:t>
            </a:r>
            <a:r>
              <a:rPr dirty="0" err="1"/>
              <a:t>시험을</a:t>
            </a:r>
            <a:r>
              <a:rPr dirty="0"/>
              <a:t> </a:t>
            </a:r>
            <a:r>
              <a:rPr dirty="0" err="1"/>
              <a:t>받으셨습니다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82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was led by the Spirit into the desert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tempted by the devil.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79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마귀에게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사탄아</a:t>
            </a:r>
            <a:r>
              <a:rPr dirty="0"/>
              <a:t>,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물러가라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성경에</a:t>
            </a:r>
            <a:r>
              <a:rPr dirty="0"/>
              <a:t> </a:t>
            </a:r>
            <a:r>
              <a:rPr dirty="0" err="1"/>
              <a:t>기록됐다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‘주 네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경배하고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그분만을</a:t>
            </a:r>
            <a:r>
              <a:rPr dirty="0"/>
              <a:t> </a:t>
            </a:r>
            <a:r>
              <a:rPr dirty="0" err="1"/>
              <a:t>섬기라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81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him, "Away from me, Satan!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written:</a:t>
            </a:r>
            <a:r>
              <a:rPr lang="en-US" altLang="ko-KR" dirty="0"/>
              <a:t> </a:t>
            </a:r>
            <a:r>
              <a:rPr dirty="0"/>
              <a:t>`Worship the Lord your God, and serve him only.'"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마귀는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떠나갔습니다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천사들이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섬겼습니다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devil left him, and angels came and attended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요한이 감옥에 갇혔다는 소식을 듣고 예수께서 갈릴리로 물러나셨습니다.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61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heard that John had been put in prison,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returned to Galilee.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나사렛을</a:t>
            </a:r>
            <a:r>
              <a:rPr dirty="0"/>
              <a:t> </a:t>
            </a:r>
            <a:r>
              <a:rPr dirty="0" err="1"/>
              <a:t>떠나</a:t>
            </a:r>
            <a:r>
              <a:rPr lang="en-US" altLang="ko-KR" dirty="0"/>
              <a:t> </a:t>
            </a:r>
            <a:r>
              <a:rPr dirty="0" err="1"/>
              <a:t>스불론과</a:t>
            </a:r>
            <a:r>
              <a:rPr dirty="0"/>
              <a:t> </a:t>
            </a:r>
            <a:r>
              <a:rPr dirty="0" err="1"/>
              <a:t>납달리</a:t>
            </a:r>
            <a:r>
              <a:rPr dirty="0"/>
              <a:t> </a:t>
            </a:r>
            <a:r>
              <a:rPr dirty="0" err="1"/>
              <a:t>지역의</a:t>
            </a:r>
            <a:r>
              <a:rPr dirty="0"/>
              <a:t> </a:t>
            </a:r>
            <a:r>
              <a:rPr dirty="0" err="1"/>
              <a:t>호숫가가</a:t>
            </a:r>
            <a:r>
              <a:rPr dirty="0"/>
              <a:t> </a:t>
            </a:r>
            <a:r>
              <a:rPr dirty="0" err="1"/>
              <a:t>있는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가버나움에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사셨습니다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75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Leaving Nazareth, he went and lived in Capernaum,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was by the lake in the area of Zebulun and Naphtali --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이는 예언자 이사야를 통해 하신 말씀을 이루시려는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fulfill what was said through the prophet Isaiah: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039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</a:t>
            </a:r>
            <a:r>
              <a:rPr dirty="0" err="1"/>
              <a:t>스불론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납달리</a:t>
            </a:r>
            <a:r>
              <a:rPr dirty="0"/>
              <a:t> </a:t>
            </a:r>
            <a:r>
              <a:rPr dirty="0" err="1"/>
              <a:t>땅이여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호수로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길목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요단</a:t>
            </a:r>
            <a:r>
              <a:rPr dirty="0"/>
              <a:t> 강 </a:t>
            </a:r>
            <a:r>
              <a:rPr dirty="0" err="1"/>
              <a:t>건너편</a:t>
            </a:r>
            <a:r>
              <a:rPr dirty="0"/>
              <a:t>,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갈릴리여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40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"Land of Zebulun and land of Naphtali,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way to the sea, along the Jordan, Galilee of the Gentiles --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큰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보았고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그림자가</a:t>
            </a:r>
            <a:r>
              <a:rPr dirty="0"/>
              <a:t> </a:t>
            </a:r>
            <a:r>
              <a:rPr dirty="0" err="1"/>
              <a:t>드리워진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비쳤다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96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living in darkness have seen a great light;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those living in the land of the shadow of death a light has dawned."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그때부터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전파하기</a:t>
            </a:r>
            <a:r>
              <a:rPr dirty="0"/>
              <a:t> </a:t>
            </a:r>
            <a:r>
              <a:rPr dirty="0" err="1"/>
              <a:t>시작하셨습니다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회개하라</a:t>
            </a:r>
            <a:r>
              <a:rPr dirty="0"/>
              <a:t>. </a:t>
            </a:r>
            <a:r>
              <a:rPr dirty="0" err="1"/>
              <a:t>하늘나라가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01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that time on Jesus began to preach,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"Repent, for the kingdom of heaven is near."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66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호숫가를</a:t>
            </a:r>
            <a:r>
              <a:rPr dirty="0"/>
              <a:t> </a:t>
            </a:r>
            <a:r>
              <a:rPr dirty="0" err="1"/>
              <a:t>거니시다가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두 </a:t>
            </a:r>
            <a:r>
              <a:rPr dirty="0" err="1"/>
              <a:t>형제</a:t>
            </a:r>
            <a:r>
              <a:rPr dirty="0"/>
              <a:t>, </a:t>
            </a:r>
            <a:r>
              <a:rPr dirty="0" err="1"/>
              <a:t>베드로라고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시몬과</a:t>
            </a:r>
            <a:r>
              <a:rPr dirty="0"/>
              <a:t> 그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안드레를</a:t>
            </a:r>
            <a:r>
              <a:rPr dirty="0"/>
              <a:t> </a:t>
            </a:r>
            <a:r>
              <a:rPr dirty="0" err="1"/>
              <a:t>보셨습니다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어부들로</a:t>
            </a:r>
            <a:r>
              <a:rPr dirty="0"/>
              <a:t> </a:t>
            </a:r>
            <a:r>
              <a:rPr dirty="0" err="1"/>
              <a:t>호수에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던지고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0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Jesus was walking beside the Sea of Galilee,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saw two brothers, Simon called Peter and his brother Andrew.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casting a net into the lake, for they were fishermen.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79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낚는</a:t>
            </a:r>
            <a:r>
              <a:rPr dirty="0"/>
              <a:t> </a:t>
            </a:r>
            <a:r>
              <a:rPr dirty="0" err="1"/>
              <a:t>어부로</a:t>
            </a:r>
            <a:r>
              <a:rPr dirty="0"/>
              <a:t> </a:t>
            </a:r>
            <a:r>
              <a:rPr dirty="0" err="1"/>
              <a:t>삼을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79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"Come, follow me," Jesus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I will make you fishers of men."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40일 밤낮을 금식하신 후에 예수께서 배가 고프셨습니다.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After fasting forty days and forty nights, he was hungry.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그러자 그들은 곧 그물을 버리고 예수를 따랐습니다.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once they left their nets and followed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더 </a:t>
            </a:r>
            <a:r>
              <a:rPr dirty="0" err="1"/>
              <a:t>가시다가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두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만나셨습니다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세베대의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야고보와</a:t>
            </a:r>
            <a:r>
              <a:rPr dirty="0"/>
              <a:t> 그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요한이었습니다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세베대와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배에서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손질하고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부르시자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42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Going on from there, he saw two other brothers,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James son of Zebedee and his brother John.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in a boat with their father Zebedee, preparing their nets.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called them,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그들은 곧 배와 아버지를 두고 예수를 따랐습니다.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immediately they left the boat and their father and followed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지역을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다니시며</a:t>
            </a:r>
            <a:r>
              <a:rPr lang="en-US" altLang="ko-KR" dirty="0"/>
              <a:t> </a:t>
            </a:r>
            <a:r>
              <a:rPr dirty="0" err="1"/>
              <a:t>회당에서</a:t>
            </a:r>
            <a:r>
              <a:rPr dirty="0"/>
              <a:t> </a:t>
            </a:r>
            <a:r>
              <a:rPr dirty="0" err="1"/>
              <a:t>가르치시고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전파하시며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질병과</a:t>
            </a:r>
            <a:r>
              <a:rPr dirty="0"/>
              <a:t> </a:t>
            </a:r>
            <a:r>
              <a:rPr dirty="0" err="1"/>
              <a:t>아픈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05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went throughout Galilee, teaching in their synagogues,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preaching the good news of the kingdom,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healing every disease and sickness among the people.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3010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예수에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소문이</a:t>
            </a:r>
            <a:r>
              <a:rPr dirty="0"/>
              <a:t> 온 </a:t>
            </a:r>
            <a:r>
              <a:rPr dirty="0" err="1"/>
              <a:t>시리아에</a:t>
            </a:r>
            <a:r>
              <a:rPr dirty="0"/>
              <a:t> </a:t>
            </a:r>
            <a:r>
              <a:rPr dirty="0" err="1"/>
              <a:t>퍼졌습니다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병을</a:t>
            </a:r>
            <a:r>
              <a:rPr dirty="0"/>
              <a:t> </a:t>
            </a:r>
            <a:r>
              <a:rPr dirty="0" err="1"/>
              <a:t>앓는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질병과</a:t>
            </a:r>
            <a:r>
              <a:rPr dirty="0"/>
              <a:t> </a:t>
            </a:r>
            <a:r>
              <a:rPr dirty="0" err="1"/>
              <a:t>고통으로</a:t>
            </a:r>
            <a:r>
              <a:rPr dirty="0"/>
              <a:t> </a:t>
            </a:r>
            <a:r>
              <a:rPr dirty="0" err="1"/>
              <a:t>괴로움을</a:t>
            </a:r>
            <a:r>
              <a:rPr dirty="0"/>
              <a:t> </a:t>
            </a:r>
            <a:r>
              <a:rPr dirty="0" err="1"/>
              <a:t>당하는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들린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간질병에</a:t>
            </a:r>
            <a:r>
              <a:rPr dirty="0"/>
              <a:t> </a:t>
            </a:r>
            <a:r>
              <a:rPr dirty="0" err="1"/>
              <a:t>걸린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중풍에</a:t>
            </a:r>
            <a:r>
              <a:rPr dirty="0"/>
              <a:t> </a:t>
            </a:r>
            <a:r>
              <a:rPr dirty="0" err="1"/>
              <a:t>걸린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09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News about him spread all over Syria,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people brought to him all who were ill with various diseases,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suffering severe pain, the demon-possessed, those having seizures,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paralyzed, and he healed them.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62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갈릴리</a:t>
            </a:r>
            <a:r>
              <a:rPr dirty="0"/>
              <a:t>, </a:t>
            </a:r>
            <a:r>
              <a:rPr dirty="0" err="1"/>
              <a:t>데가볼리</a:t>
            </a:r>
            <a:r>
              <a:rPr dirty="0"/>
              <a:t>, </a:t>
            </a:r>
            <a:r>
              <a:rPr dirty="0" err="1"/>
              <a:t>예루살렘</a:t>
            </a:r>
            <a:r>
              <a:rPr dirty="0"/>
              <a:t>, </a:t>
            </a:r>
            <a:r>
              <a:rPr dirty="0" err="1"/>
              <a:t>유대</a:t>
            </a:r>
            <a:r>
              <a:rPr dirty="0"/>
              <a:t>, </a:t>
            </a:r>
            <a:r>
              <a:rPr dirty="0" err="1"/>
              <a:t>요단</a:t>
            </a:r>
            <a:r>
              <a:rPr dirty="0"/>
              <a:t> 강 </a:t>
            </a:r>
            <a:r>
              <a:rPr dirty="0" err="1"/>
              <a:t>건너편</a:t>
            </a:r>
            <a:r>
              <a:rPr dirty="0"/>
              <a:t> </a:t>
            </a:r>
            <a:r>
              <a:rPr dirty="0" err="1"/>
              <a:t>지역에서</a:t>
            </a:r>
            <a:r>
              <a:rPr dirty="0"/>
              <a:t> 온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27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Large crowds from Galilee, the Decapolis, Jerusalem, Judea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region</a:t>
            </a:r>
            <a:r>
              <a:rPr lang="en-US" altLang="ko-KR" dirty="0"/>
              <a:t> </a:t>
            </a:r>
            <a:r>
              <a:rPr dirty="0"/>
              <a:t>across the Jordan followed 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86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시험하는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아들이라면</a:t>
            </a:r>
            <a:r>
              <a:rPr dirty="0"/>
              <a:t> 이 </a:t>
            </a:r>
            <a:r>
              <a:rPr dirty="0" err="1"/>
              <a:t>돌들에게</a:t>
            </a:r>
            <a:r>
              <a:rPr dirty="0"/>
              <a:t> </a:t>
            </a:r>
            <a:r>
              <a:rPr dirty="0" err="1"/>
              <a:t>빵이</a:t>
            </a:r>
            <a:r>
              <a:rPr dirty="0"/>
              <a:t> </a:t>
            </a:r>
            <a:r>
              <a:rPr dirty="0" err="1"/>
              <a:t>되라고</a:t>
            </a:r>
            <a:r>
              <a:rPr dirty="0"/>
              <a:t> 해 </a:t>
            </a:r>
            <a:r>
              <a:rPr dirty="0" err="1"/>
              <a:t>보시오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6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tempter came to him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are the Son of God, tell these stones to become bread."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14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성경에</a:t>
            </a:r>
            <a:r>
              <a:rPr dirty="0"/>
              <a:t> </a:t>
            </a:r>
            <a:r>
              <a:rPr dirty="0" err="1"/>
              <a:t>기록됐다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‘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빵으로만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말씀으로</a:t>
            </a:r>
            <a:r>
              <a:rPr dirty="0"/>
              <a:t> </a:t>
            </a:r>
            <a:r>
              <a:rPr dirty="0" err="1"/>
              <a:t>산다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21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 "It is written: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`Man does not live on bread alone,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 every word that comes from the mouth of God.'"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그러자 마귀는 예수를 거룩한 성으로 데리고 가서 성전 꼭대기에 세웠습니다.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07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devil took him to the holy city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had him stand on the highest point of the temple.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396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마귀가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아들이라면</a:t>
            </a:r>
            <a:r>
              <a:rPr dirty="0"/>
              <a:t> </a:t>
            </a:r>
            <a:r>
              <a:rPr dirty="0" err="1"/>
              <a:t>뛰어내려</a:t>
            </a:r>
            <a:r>
              <a:rPr dirty="0"/>
              <a:t> </a:t>
            </a:r>
            <a:r>
              <a:rPr dirty="0" err="1"/>
              <a:t>보시오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성경에</a:t>
            </a:r>
            <a:r>
              <a:rPr dirty="0"/>
              <a:t> </a:t>
            </a:r>
            <a:r>
              <a:rPr dirty="0" err="1"/>
              <a:t>기록됐소</a:t>
            </a:r>
            <a:r>
              <a:rPr dirty="0"/>
              <a:t>. ‘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천사들에게</a:t>
            </a:r>
            <a:r>
              <a:rPr dirty="0"/>
              <a:t> </a:t>
            </a:r>
            <a:r>
              <a:rPr dirty="0" err="1"/>
              <a:t>명령하실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천사들이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네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돌에</a:t>
            </a:r>
            <a:r>
              <a:rPr dirty="0"/>
              <a:t> </a:t>
            </a:r>
            <a:r>
              <a:rPr dirty="0" err="1"/>
              <a:t>부딪히지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20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are the Son of God," he said, "throw yourself down.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written: "`He will command his angels concerning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lift you up in their hands,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will not strike your foot against a stone.'"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775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마귀에게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성경에</a:t>
            </a:r>
            <a:r>
              <a:rPr dirty="0"/>
              <a:t> 또 </a:t>
            </a:r>
            <a:r>
              <a:rPr dirty="0" err="1"/>
              <a:t>기록됐다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‘주 네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시험하지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answered him, "It is also written: `Do not put the Lord your God to the test.'"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마귀는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산꼭대기로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나라와</a:t>
            </a:r>
            <a:r>
              <a:rPr dirty="0"/>
              <a:t> 그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91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Again, the devil took him to a very high mountain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showed him all the kingdoms of the world and their splendor.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735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마귀가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경배하면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주겠소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073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"All this I will give you," he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will bow down and worship me."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1192</Words>
  <Application>Microsoft Office PowerPoint</Application>
  <PresentationFormat>와이드스크린</PresentationFormat>
  <Paragraphs>129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129</cp:revision>
  <dcterms:created xsi:type="dcterms:W3CDTF">2019-02-17T10:11:46Z</dcterms:created>
  <dcterms:modified xsi:type="dcterms:W3CDTF">2022-09-16T02:14:07Z</dcterms:modified>
</cp:coreProperties>
</file>