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보시고</a:t>
            </a:r>
            <a:r>
              <a:rPr lang="en-US" altLang="ko-KR"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앉으시자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다가왔습니다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4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when he saw the crowds,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up on a mountainside and sat down. His disciples came to him,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복되도다! 의를 위해 핍박을 받는 사람들이여, 하늘나라가 그들의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9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those who are persecuted because of righteousness,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theirs is the kingdom of heaven.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복되도다! 나 때문에 사람들의 모욕과 핍박과 터무니없는 온갖 비난을 받는 너희들,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4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"Blessed are you when people insult you, persecute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falsely say all kinds of evil against you because of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즐거워하라</a:t>
            </a:r>
            <a:r>
              <a:rPr dirty="0"/>
              <a:t>.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너희들의</a:t>
            </a:r>
            <a:r>
              <a:rPr dirty="0"/>
              <a:t> </a:t>
            </a:r>
            <a:r>
              <a:rPr dirty="0" err="1"/>
              <a:t>상이</a:t>
            </a:r>
            <a:r>
              <a:rPr dirty="0"/>
              <a:t> </a:t>
            </a:r>
            <a:r>
              <a:rPr dirty="0" err="1"/>
              <a:t>크다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너희들보다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살았던</a:t>
            </a:r>
            <a:r>
              <a:rPr dirty="0"/>
              <a:t> </a:t>
            </a:r>
            <a:r>
              <a:rPr dirty="0" err="1"/>
              <a:t>예언자들도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핍박을</a:t>
            </a:r>
            <a:r>
              <a:rPr dirty="0"/>
              <a:t> </a:t>
            </a:r>
            <a:r>
              <a:rPr dirty="0" err="1"/>
              <a:t>당했다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9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Rejoice and be glad, because great is your reward in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the same way they persecuted the prophets who were before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소금이다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소금이</a:t>
            </a:r>
            <a:r>
              <a:rPr dirty="0"/>
              <a:t> </a:t>
            </a:r>
            <a:r>
              <a:rPr dirty="0" err="1"/>
              <a:t>짠맛을</a:t>
            </a:r>
            <a:r>
              <a:rPr dirty="0"/>
              <a:t> </a:t>
            </a:r>
            <a:r>
              <a:rPr dirty="0" err="1"/>
              <a:t>잃어버리면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짜게</a:t>
            </a:r>
            <a:r>
              <a:rPr dirty="0"/>
              <a:t> </a:t>
            </a:r>
            <a:r>
              <a:rPr dirty="0" err="1"/>
              <a:t>되겠느냐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데도</a:t>
            </a:r>
            <a:r>
              <a:rPr dirty="0"/>
              <a:t> 쓸 </a:t>
            </a:r>
            <a:r>
              <a:rPr dirty="0" err="1"/>
              <a:t>데가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바깥에</a:t>
            </a:r>
            <a:r>
              <a:rPr dirty="0"/>
              <a:t> </a:t>
            </a:r>
            <a:r>
              <a:rPr dirty="0" err="1"/>
              <a:t>버려지고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짓밟게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44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the salt of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salt loses its saltiness, how can it be made salty again?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 longer good for anything,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to be thrown out and trampled by men.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너희는 세상의 빛이다. 산 위에 세워진 도시는 숨겨질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are the light of the world. A city on a hill cannot be hidden.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등잔을</a:t>
            </a:r>
            <a:r>
              <a:rPr dirty="0"/>
              <a:t> </a:t>
            </a:r>
            <a:r>
              <a:rPr dirty="0" err="1"/>
              <a:t>켜서</a:t>
            </a:r>
            <a:r>
              <a:rPr dirty="0"/>
              <a:t> </a:t>
            </a:r>
            <a:r>
              <a:rPr dirty="0" err="1"/>
              <a:t>그릇으로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등잔대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두어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빛을</a:t>
            </a:r>
            <a:r>
              <a:rPr dirty="0"/>
              <a:t> 온 </a:t>
            </a:r>
            <a:r>
              <a:rPr dirty="0" err="1"/>
              <a:t>집안사람들에게</a:t>
            </a:r>
            <a:r>
              <a:rPr dirty="0"/>
              <a:t> </a:t>
            </a:r>
            <a:r>
              <a:rPr dirty="0" err="1"/>
              <a:t>비추는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do people light a lamp and put it under a bowl.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they put it on its stand, and it gives light to everyone in the house.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비추라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행실을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1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way, let your light shine before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may see your good deeds and praise your Father in heaven.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율법이나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없애러</a:t>
            </a:r>
            <a:r>
              <a:rPr dirty="0"/>
              <a:t> </a:t>
            </a:r>
            <a:r>
              <a:rPr dirty="0" err="1"/>
              <a:t>왔다고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없애러</a:t>
            </a:r>
            <a:r>
              <a:rPr dirty="0"/>
              <a:t> 온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완전하게</a:t>
            </a:r>
            <a:r>
              <a:rPr dirty="0"/>
              <a:t> </a:t>
            </a:r>
            <a:r>
              <a:rPr dirty="0" err="1"/>
              <a:t>하러</a:t>
            </a:r>
            <a:r>
              <a:rPr dirty="0"/>
              <a:t> 온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4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think that I have come to abolish the Law or the Prophets;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come to abolish them but to fulfill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없어지기</a:t>
            </a:r>
            <a:r>
              <a:rPr dirty="0"/>
              <a:t> </a:t>
            </a:r>
            <a:r>
              <a:rPr dirty="0" err="1"/>
              <a:t>전에는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점, 한 </a:t>
            </a:r>
            <a:r>
              <a:rPr dirty="0" err="1"/>
              <a:t>획이라도</a:t>
            </a:r>
            <a:r>
              <a:rPr dirty="0"/>
              <a:t>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다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6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until heaven and earth disappear,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the smallest letter, not the least stroke of a pen,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by any means disappear</a:t>
            </a:r>
            <a:r>
              <a:rPr lang="en-US" altLang="ko-KR" dirty="0"/>
              <a:t> </a:t>
            </a:r>
            <a:r>
              <a:rPr dirty="0"/>
              <a:t>from the Law until everything is accomplished.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이 </a:t>
            </a:r>
            <a:r>
              <a:rPr dirty="0" err="1"/>
              <a:t>계명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하찮은</a:t>
            </a:r>
            <a:r>
              <a:rPr dirty="0"/>
              <a:t> 것 </a:t>
            </a:r>
            <a:r>
              <a:rPr dirty="0" err="1"/>
              <a:t>하나라도</a:t>
            </a:r>
            <a:r>
              <a:rPr dirty="0"/>
              <a:t> </a:t>
            </a:r>
            <a:r>
              <a:rPr dirty="0" err="1"/>
              <a:t>어기고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남에게도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하늘나라에서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사람이라고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누구든지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지키며</a:t>
            </a:r>
            <a:r>
              <a:rPr lang="en-US" altLang="ko-KR"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하늘나라에서</a:t>
            </a:r>
            <a:r>
              <a:rPr dirty="0"/>
              <a:t> 큰 </a:t>
            </a:r>
            <a:r>
              <a:rPr dirty="0" err="1"/>
              <a:t>사람이라고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00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breaks one of the least of these commandments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teaches others to do the same will be called least in the kingdom of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practices and teaches these commands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called great in the kingdom of heaven.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예수께서 입을 열어 그들을 가르치시며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began to teach them, saying: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율법학자들이나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사람들보다</a:t>
            </a:r>
            <a:r>
              <a:rPr dirty="0"/>
              <a:t> 더 </a:t>
            </a:r>
            <a:r>
              <a:rPr dirty="0" err="1"/>
              <a:t>의롭지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하늘나라에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0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tell you that unless your righteousness surpasses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of the Pharisees and the teachers of the law,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certainly not enter the kingdom of heaven.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010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살인하지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‘</a:t>
            </a:r>
            <a:r>
              <a:rPr dirty="0" err="1"/>
              <a:t>살인한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것이다’라는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옛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heard that it was said to the people long ago,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`Do not murder, and anyone who murders will be subject to judgment.'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9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형제에게</a:t>
            </a:r>
            <a:r>
              <a:rPr dirty="0"/>
              <a:t> </a:t>
            </a:r>
            <a:r>
              <a:rPr dirty="0" err="1"/>
              <a:t>분노하는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형제에게</a:t>
            </a:r>
            <a:r>
              <a:rPr dirty="0"/>
              <a:t> ‘</a:t>
            </a:r>
            <a:r>
              <a:rPr dirty="0" err="1"/>
              <a:t>라가’라고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공회에서</a:t>
            </a:r>
            <a:r>
              <a:rPr dirty="0"/>
              <a:t> </a:t>
            </a:r>
            <a:r>
              <a:rPr dirty="0" err="1"/>
              <a:t>심문을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바보다</a:t>
            </a:r>
            <a:r>
              <a:rPr dirty="0"/>
              <a:t>’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지옥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77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 that anyone who is angry with his brother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subject to judgment. Again, anyone who says to his brother, `</a:t>
            </a:r>
            <a:r>
              <a:rPr dirty="0" err="1"/>
              <a:t>Raca</a:t>
            </a:r>
            <a:r>
              <a:rPr dirty="0"/>
              <a:t>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answerable to the Sanhedrin.</a:t>
            </a:r>
            <a:r>
              <a:rPr lang="en-US" altLang="ko-KR" dirty="0"/>
              <a:t> </a:t>
            </a:r>
            <a:r>
              <a:rPr dirty="0"/>
              <a:t>But anyone who says, `You fool!'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in danger of the fire of hell.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원망하고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생각나면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5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if you are offering your gift at the altar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</a:t>
            </a:r>
            <a:r>
              <a:rPr lang="en-US" altLang="ko-KR" dirty="0"/>
              <a:t> </a:t>
            </a:r>
            <a:r>
              <a:rPr dirty="0"/>
              <a:t>remember that your brother has something against you,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우선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그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화해하여라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예물은</a:t>
            </a:r>
            <a:r>
              <a:rPr dirty="0"/>
              <a:t> 그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드려라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3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leave your gift there in front of the altar.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 go and be reconciled to your brother;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come and offer your gift.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고소하는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법정으로</a:t>
            </a:r>
            <a:r>
              <a:rPr dirty="0"/>
              <a:t> 갈 </a:t>
            </a:r>
            <a:r>
              <a:rPr dirty="0" err="1"/>
              <a:t>때에는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도중에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화해하도록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재판관에게</a:t>
            </a:r>
            <a:r>
              <a:rPr dirty="0"/>
              <a:t> </a:t>
            </a:r>
            <a:r>
              <a:rPr dirty="0" err="1"/>
              <a:t>넘겨주고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재판관은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간수에게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76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"Settle matters quickly with your adversary who is taking you to court.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it while you are still with him on the way,</a:t>
            </a:r>
            <a:r>
              <a:rPr lang="en-US" altLang="ko-KR" dirty="0"/>
              <a:t> </a:t>
            </a:r>
            <a:r>
              <a:rPr dirty="0"/>
              <a:t>or he may hand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to the judge,</a:t>
            </a:r>
            <a:r>
              <a:rPr lang="en-US" altLang="ko-KR" dirty="0"/>
              <a:t> </a:t>
            </a:r>
            <a:r>
              <a:rPr dirty="0"/>
              <a:t>and the judge may hand you over to the officer,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may be thrown into prison.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1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네가 마지막 </a:t>
            </a:r>
            <a:r>
              <a:rPr lang="en-US" altLang="ko-KR" dirty="0"/>
              <a:t>1</a:t>
            </a:r>
            <a:r>
              <a:rPr lang="ko-KR" altLang="en-US" dirty="0" err="1"/>
              <a:t>고드란트까지</a:t>
            </a:r>
            <a:r>
              <a:rPr lang="ko-KR" altLang="en-US" dirty="0"/>
              <a:t> 다 갚기 전에는 거기서 나오지 못할 것이다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9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</a:t>
            </a:r>
            <a:r>
              <a:rPr lang="en-US" altLang="ko-KR" dirty="0"/>
              <a:t> </a:t>
            </a:r>
            <a:r>
              <a:rPr dirty="0"/>
              <a:t>you will not get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you have paid the last penny.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‘너는 간음하지 말라’는 옛 사람들의 말을 너희가 들었다.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have heard that it was said, `Do not commit adultery.'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바라보는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간음죄를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1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 that anyone who looks at a woman lustfully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already committed adultery with her in his heart.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네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하거든</a:t>
            </a:r>
            <a:r>
              <a:rPr dirty="0"/>
              <a:t> 그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내버려라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온몸이</a:t>
            </a:r>
            <a:r>
              <a:rPr dirty="0"/>
              <a:t> </a:t>
            </a:r>
            <a:r>
              <a:rPr dirty="0" err="1"/>
              <a:t>지옥에</a:t>
            </a:r>
            <a:r>
              <a:rPr dirty="0"/>
              <a:t> </a:t>
            </a:r>
            <a:r>
              <a:rPr dirty="0" err="1"/>
              <a:t>던져지는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몸의</a:t>
            </a:r>
            <a:r>
              <a:rPr dirty="0"/>
              <a:t> 한 </a:t>
            </a:r>
            <a:r>
              <a:rPr dirty="0" err="1"/>
              <a:t>부분을</a:t>
            </a:r>
            <a:r>
              <a:rPr dirty="0"/>
              <a:t> </a:t>
            </a:r>
            <a:r>
              <a:rPr dirty="0" err="1"/>
              <a:t>잃는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더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46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your right eye causes you to sin, gouge it out and throw it away.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better for you to lose one part of your body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for your whole body to be thrown into hell.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“복되도다! 마음이 가난한 사람들이여, 하늘나라가 그들의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"Blessed are the poor in spirit, for theirs is the kingdom of heaven.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네 </a:t>
            </a:r>
            <a:r>
              <a:rPr dirty="0" err="1"/>
              <a:t>오른손이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하거든</a:t>
            </a:r>
            <a:r>
              <a:rPr dirty="0"/>
              <a:t> 그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내버려라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온몸이</a:t>
            </a:r>
            <a:r>
              <a:rPr dirty="0"/>
              <a:t> </a:t>
            </a:r>
            <a:r>
              <a:rPr dirty="0" err="1"/>
              <a:t>지옥에</a:t>
            </a:r>
            <a:r>
              <a:rPr dirty="0"/>
              <a:t> </a:t>
            </a:r>
            <a:r>
              <a:rPr dirty="0" err="1"/>
              <a:t>던져지는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몸의</a:t>
            </a:r>
            <a:r>
              <a:rPr dirty="0"/>
              <a:t> 한 </a:t>
            </a:r>
            <a:r>
              <a:rPr dirty="0" err="1"/>
              <a:t>부분을</a:t>
            </a:r>
            <a:r>
              <a:rPr dirty="0"/>
              <a:t> </a:t>
            </a:r>
            <a:r>
              <a:rPr dirty="0" err="1"/>
              <a:t>잃는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더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your right hand causes you to sin, cut it off and throw it away.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better for you to lose one part of your body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for your whole body to go into hell.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‘아내와 이혼하는 사람은 이혼증서를 주어야 한다’는 말이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6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has been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`Anyone who divorces his wife must give her</a:t>
            </a:r>
            <a:r>
              <a:rPr lang="en-US" altLang="ko-KR" dirty="0"/>
              <a:t> </a:t>
            </a:r>
            <a:r>
              <a:rPr dirty="0"/>
              <a:t>a certificate of divorce.'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음행한</a:t>
            </a:r>
            <a:r>
              <a:rPr dirty="0"/>
              <a:t> </a:t>
            </a:r>
            <a:r>
              <a:rPr dirty="0" err="1"/>
              <a:t>경우를</a:t>
            </a:r>
            <a:r>
              <a:rPr dirty="0"/>
              <a:t> </a:t>
            </a:r>
            <a:r>
              <a:rPr dirty="0" err="1"/>
              <a:t>제외하고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이혼하면</a:t>
            </a:r>
            <a:r>
              <a:rPr dirty="0"/>
              <a:t> 그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간음하게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이혼한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간음죄를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0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 that anyone who divorces his wife,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for marital unfaithfulness, causes her to become an adulteress,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anyone who marries the divorced woman commits adultery.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87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또 옛 </a:t>
            </a:r>
            <a:r>
              <a:rPr dirty="0" err="1"/>
              <a:t>사람들에게</a:t>
            </a:r>
            <a:r>
              <a:rPr dirty="0"/>
              <a:t> ‘</a:t>
            </a:r>
            <a:r>
              <a:rPr dirty="0" err="1"/>
              <a:t>네가</a:t>
            </a:r>
            <a:r>
              <a:rPr dirty="0"/>
              <a:t> 한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어기지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한 </a:t>
            </a:r>
            <a:r>
              <a:rPr dirty="0" err="1"/>
              <a:t>맹세는</a:t>
            </a:r>
            <a:r>
              <a:rPr dirty="0"/>
              <a:t> 꼭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한다’는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2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"Again, you have heard that it was said to the people long ago,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`Do not break your oath, but keep the oaths you have made to the Lord.'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아예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하늘은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보좌이기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2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you, Do not swear at all: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either by heaven, for it is God's throne;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2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두고도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발판이기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향해서도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예루살렘은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도시이기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5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by the earth, for it is his footstool;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by Jerusalem, for it is the city of the Great King.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네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머리카락</a:t>
            </a:r>
            <a:r>
              <a:rPr dirty="0"/>
              <a:t> </a:t>
            </a:r>
            <a:r>
              <a:rPr dirty="0" err="1"/>
              <a:t>하나라도</a:t>
            </a:r>
            <a:r>
              <a:rPr dirty="0"/>
              <a:t> </a:t>
            </a:r>
            <a:r>
              <a:rPr dirty="0" err="1"/>
              <a:t>희거나</a:t>
            </a:r>
            <a:r>
              <a:rPr dirty="0"/>
              <a:t> </a:t>
            </a:r>
            <a:r>
              <a:rPr dirty="0" err="1"/>
              <a:t>검게</a:t>
            </a:r>
            <a:r>
              <a:rPr dirty="0"/>
              <a:t> 할 수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4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swear by your head,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cannot make even one hair white or black.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09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그저</a:t>
            </a:r>
            <a:r>
              <a:rPr dirty="0"/>
              <a:t> ‘예’ 할 </a:t>
            </a:r>
            <a:r>
              <a:rPr dirty="0" err="1"/>
              <a:t>것은</a:t>
            </a:r>
            <a:r>
              <a:rPr dirty="0"/>
              <a:t> ‘예’ </a:t>
            </a:r>
            <a:r>
              <a:rPr dirty="0" err="1"/>
              <a:t>하고</a:t>
            </a:r>
            <a:r>
              <a:rPr dirty="0"/>
              <a:t>, ‘</a:t>
            </a:r>
            <a:r>
              <a:rPr dirty="0" err="1"/>
              <a:t>아니오</a:t>
            </a:r>
            <a:r>
              <a:rPr dirty="0"/>
              <a:t>’ 할 </a:t>
            </a:r>
            <a:r>
              <a:rPr dirty="0" err="1"/>
              <a:t>것은</a:t>
            </a:r>
            <a:r>
              <a:rPr dirty="0"/>
              <a:t> ‘</a:t>
            </a:r>
            <a:r>
              <a:rPr dirty="0" err="1"/>
              <a:t>아니오’만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이상의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것에서</a:t>
            </a:r>
            <a:r>
              <a:rPr dirty="0"/>
              <a:t> </a:t>
            </a:r>
            <a:r>
              <a:rPr dirty="0" err="1"/>
              <a:t>비롯된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82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Simply let your `Yes' be `Yes,' and your `No,' `No';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anything beyond this comes from the evil one.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‘눈에는 눈으로, 이에는 이로’라는 말도 너희가 들었다.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have heard that it was said, `Eye for eye, and tooth for tooth.'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2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악에</a:t>
            </a:r>
            <a:r>
              <a:rPr dirty="0"/>
              <a:t> </a:t>
            </a:r>
            <a:r>
              <a:rPr dirty="0" err="1"/>
              <a:t>맞서지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네 </a:t>
            </a:r>
            <a:r>
              <a:rPr dirty="0" err="1"/>
              <a:t>오른뺨을</a:t>
            </a:r>
            <a:r>
              <a:rPr dirty="0"/>
              <a:t> </a:t>
            </a:r>
            <a:r>
              <a:rPr dirty="0" err="1"/>
              <a:t>치거든</a:t>
            </a:r>
            <a:r>
              <a:rPr dirty="0"/>
              <a:t> </a:t>
            </a:r>
            <a:r>
              <a:rPr dirty="0" err="1"/>
              <a:t>왼뺨마저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대어라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8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you, Do not resist an evil person.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someone strikes you on the right cheek, turn to him the other also.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복되도다! 슬퍼하는 사람들이여, 그들에게 위로가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are those who mourn, for they will be comforted.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누가 너를 고소하고 속옷을 가져가려 하거든 겉옷까지도 벗어 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62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someone wants to sue you and take your tunic,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have your cloak as well.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누가 네게 억지로 1밀리온을 가자고 하거든 2밀리온을 같이 가 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someone forces you to go one mile, go with him two miles.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꾸려고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거절하지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8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to the one who asks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turn away from the one who wants to borrow from you.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‘네 이웃을 사랑하고 네 원수를 미워하라’는 말도 너희가 들었다.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6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heard that it was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`Love your neighbor and hate your enemy.'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핍박하는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9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Love your enemies and pray for those who persecute you,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그리하면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햇빛을</a:t>
            </a:r>
            <a:r>
              <a:rPr dirty="0"/>
              <a:t> </a:t>
            </a:r>
            <a:r>
              <a:rPr dirty="0" err="1"/>
              <a:t>비춰</a:t>
            </a:r>
            <a:r>
              <a:rPr dirty="0"/>
              <a:t> </a:t>
            </a:r>
            <a:r>
              <a:rPr dirty="0" err="1"/>
              <a:t>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be sons of your Father in heaven.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causes his sun to rise on the evil and the good,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sends rain on the righteous and the unrighteous.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3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사랑해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사람만</a:t>
            </a:r>
            <a:r>
              <a:rPr dirty="0"/>
              <a:t> </a:t>
            </a:r>
            <a:r>
              <a:rPr dirty="0" err="1"/>
              <a:t>사랑한다면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상이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세리라도</a:t>
            </a:r>
            <a:r>
              <a:rPr dirty="0"/>
              <a:t> 그 </a:t>
            </a:r>
            <a:r>
              <a:rPr dirty="0" err="1"/>
              <a:t>정도는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24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love those who love you, what reward will you get?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not even the tax collectors doing that?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2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형제에게만</a:t>
            </a:r>
            <a:r>
              <a:rPr dirty="0"/>
              <a:t> </a:t>
            </a:r>
            <a:r>
              <a:rPr dirty="0" err="1"/>
              <a:t>인사한다면</a:t>
            </a:r>
            <a:r>
              <a:rPr dirty="0"/>
              <a:t> </a:t>
            </a:r>
            <a:r>
              <a:rPr dirty="0" err="1"/>
              <a:t>남보다</a:t>
            </a:r>
            <a:r>
              <a:rPr dirty="0"/>
              <a:t> </a:t>
            </a:r>
            <a:r>
              <a:rPr dirty="0" err="1"/>
              <a:t>나을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무엇이겠느냐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그 </a:t>
            </a:r>
            <a:r>
              <a:rPr dirty="0" err="1"/>
              <a:t>정도는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3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greet only your brothers, what are you doing more than others?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even pagans do that?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그러므로 하늘에 계신 너희 아버지가 온전하신 것같이 너희도 온전해야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perfect, therefore, as your heavenly Father is perfect.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복되도다! 온유한 사람들이여, 그들은 땅을 유업으로 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are the meek, for they will inherit the earth.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복되도다</a:t>
            </a:r>
            <a:r>
              <a:rPr dirty="0"/>
              <a:t>! </a:t>
            </a:r>
            <a:r>
              <a:rPr dirty="0" err="1"/>
              <a:t>의에</a:t>
            </a:r>
            <a:r>
              <a:rPr dirty="0"/>
              <a:t> </a:t>
            </a:r>
            <a:r>
              <a:rPr dirty="0" err="1"/>
              <a:t>주리고</a:t>
            </a:r>
            <a:r>
              <a:rPr dirty="0"/>
              <a:t>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배부름이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1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those who hunger and thirst for righteousness,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will be filled.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복되도다! 자비로운 사람들이여, 그들은 자비를 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are the merciful, for they will be shown mercy.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복되도다! 마음이 깨끗한 사람들이여, 그들은 하나님을 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are the pure in heart, for they will see God.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복되도다</a:t>
            </a:r>
            <a:r>
              <a:rPr dirty="0"/>
              <a:t>!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이루는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아들들이라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are the peacemakers, for they will be called sons of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2347</Words>
  <Application>Microsoft Office PowerPoint</Application>
  <PresentationFormat>와이드스크린</PresentationFormat>
  <Paragraphs>235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2022-09-16T02:37:32Z</dcterms:modified>
</cp:coreProperties>
</file>