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보이려고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37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careful not to do your `acts of righteousness'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men,</a:t>
            </a:r>
            <a:r>
              <a:rPr lang="en-US" altLang="ko-KR" dirty="0"/>
              <a:t> </a:t>
            </a:r>
            <a:r>
              <a:rPr dirty="0"/>
              <a:t>to be seen by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do, you will have no reward from your Father in heaven.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임하게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하늘에서와</a:t>
            </a:r>
            <a:r>
              <a:rPr dirty="0"/>
              <a:t> </a:t>
            </a:r>
            <a:r>
              <a:rPr dirty="0" err="1"/>
              <a:t>같이</a:t>
            </a:r>
            <a:r>
              <a:rPr lang="en-US" altLang="ko-KR" dirty="0"/>
              <a:t> </a:t>
            </a:r>
            <a:r>
              <a:rPr dirty="0" err="1"/>
              <a:t>땅에서도</a:t>
            </a:r>
            <a:r>
              <a:rPr dirty="0"/>
              <a:t> </a:t>
            </a:r>
            <a:r>
              <a:rPr dirty="0" err="1"/>
              <a:t>이루어지게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5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kingdom come,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will be done on earth as it is in heaven.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오늘 우리에게 꼭 필요한 양식을 내려주시고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us today our daily bread.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우리가 우리에게 죄지은 자를 용서한 것같이 우리 죄도 용서해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Forgive us our debts, as we also have forgiven our debtors.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시험에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구하소서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권세와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.)’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44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lead us not into temptation,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deliver us from the evil one.'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용서하면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아버지께서도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용서하실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0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you forgive men when they sin against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heavenly Father will also forgive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3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not forgive men their sins,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Father will not forgive your sins.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금식할</a:t>
            </a:r>
            <a:r>
              <a:rPr dirty="0"/>
              <a:t> 때 </a:t>
            </a:r>
            <a:r>
              <a:rPr dirty="0" err="1"/>
              <a:t>위선자들처럼</a:t>
            </a:r>
            <a:r>
              <a:rPr dirty="0"/>
              <a:t> </a:t>
            </a:r>
            <a:r>
              <a:rPr dirty="0" err="1"/>
              <a:t>침울한</a:t>
            </a:r>
            <a:r>
              <a:rPr dirty="0"/>
              <a:t> </a:t>
            </a:r>
            <a:r>
              <a:rPr dirty="0" err="1"/>
              <a:t>표정을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자신들이</a:t>
            </a:r>
            <a:r>
              <a:rPr dirty="0"/>
              <a:t> </a:t>
            </a:r>
            <a:r>
              <a:rPr dirty="0" err="1"/>
              <a:t>금식하는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보이려고</a:t>
            </a:r>
            <a:r>
              <a:rPr dirty="0"/>
              <a:t> </a:t>
            </a:r>
            <a:r>
              <a:rPr dirty="0" err="1"/>
              <a:t>침울한</a:t>
            </a:r>
            <a:r>
              <a:rPr dirty="0"/>
              <a:t> </a:t>
            </a:r>
            <a:r>
              <a:rPr dirty="0" err="1"/>
              <a:t>표정을</a:t>
            </a:r>
            <a:r>
              <a:rPr dirty="0"/>
              <a:t> </a:t>
            </a:r>
            <a:r>
              <a:rPr dirty="0" err="1"/>
              <a:t>짓는다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다 </a:t>
            </a:r>
            <a:r>
              <a:rPr dirty="0" err="1"/>
              <a:t>받았다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fast, do not look somber as the hypocrites do,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disfigure their faces to show men they are fasting.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they have received their reward in full.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금식할 때 머리에 기름을 바르고 얼굴을 씻어라.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when you fast, put oil on your head and wash your face,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금식하는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은밀하게</a:t>
            </a:r>
            <a:r>
              <a:rPr dirty="0"/>
              <a:t> </a:t>
            </a:r>
            <a:r>
              <a:rPr dirty="0" err="1"/>
              <a:t>계셔서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네 </a:t>
            </a:r>
            <a:r>
              <a:rPr dirty="0" err="1"/>
              <a:t>아버지께만</a:t>
            </a:r>
            <a:r>
              <a:rPr dirty="0"/>
              <a:t> </a:t>
            </a:r>
            <a:r>
              <a:rPr dirty="0" err="1"/>
              <a:t>보이도록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은밀하게</a:t>
            </a:r>
            <a:r>
              <a:rPr dirty="0"/>
              <a:t> </a:t>
            </a:r>
            <a:r>
              <a:rPr dirty="0" err="1"/>
              <a:t>계셔서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네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will not be obvious to men that you are fasting,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to your Father, who is unseen; and your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sees what is done in secret, will reward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땅에서는</a:t>
            </a:r>
            <a:r>
              <a:rPr dirty="0"/>
              <a:t> </a:t>
            </a:r>
            <a:r>
              <a:rPr dirty="0" err="1"/>
              <a:t>좀먹고</a:t>
            </a:r>
            <a:r>
              <a:rPr dirty="0"/>
              <a:t> </a:t>
            </a:r>
            <a:r>
              <a:rPr dirty="0" err="1"/>
              <a:t>녹슬어</a:t>
            </a:r>
            <a:r>
              <a:rPr dirty="0"/>
              <a:t> 못 </a:t>
            </a:r>
            <a:r>
              <a:rPr dirty="0" err="1"/>
              <a:t>쓰게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훔쳐가기도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store up for yourselves treasures on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moth and rust destroy, and where thieves break in and steal.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구제할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위선자들처럼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칭찬을</a:t>
            </a:r>
            <a:r>
              <a:rPr dirty="0"/>
              <a:t> </a:t>
            </a:r>
            <a:r>
              <a:rPr dirty="0" err="1"/>
              <a:t>받으려고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회당과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불며</a:t>
            </a:r>
            <a:r>
              <a:rPr dirty="0"/>
              <a:t> </a:t>
            </a:r>
            <a:r>
              <a:rPr dirty="0" err="1"/>
              <a:t>떠들지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다 </a:t>
            </a:r>
            <a:r>
              <a:rPr dirty="0" err="1"/>
              <a:t>받았다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when you give to the needy,</a:t>
            </a:r>
            <a:r>
              <a:rPr lang="en-US" altLang="ko-KR" dirty="0"/>
              <a:t> </a:t>
            </a:r>
            <a:r>
              <a:rPr dirty="0"/>
              <a:t>do not announce it with trumpets,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hypocrites do in the synagogues and on the streets,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honored by men. 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received their reward in full.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하늘에서는</a:t>
            </a:r>
            <a:r>
              <a:rPr dirty="0"/>
              <a:t> </a:t>
            </a:r>
            <a:r>
              <a:rPr dirty="0" err="1"/>
              <a:t>좀먹거나</a:t>
            </a:r>
            <a:r>
              <a:rPr dirty="0"/>
              <a:t> </a:t>
            </a:r>
            <a:r>
              <a:rPr dirty="0" err="1"/>
              <a:t>녹슬어</a:t>
            </a:r>
            <a:r>
              <a:rPr dirty="0"/>
              <a:t> 못 </a:t>
            </a:r>
            <a:r>
              <a:rPr dirty="0" err="1"/>
              <a:t>쓰게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훔쳐</a:t>
            </a:r>
            <a:r>
              <a:rPr dirty="0"/>
              <a:t> </a:t>
            </a:r>
            <a:r>
              <a:rPr dirty="0" err="1"/>
              <a:t>가지도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7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store up for yourselves treasures in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moth and rust do not destroy,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thieves do not break in and steal.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네 보물이 있는 곳에 네 마음도 있는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where your treasure is, there your heart will be also.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등불이다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좋으면</a:t>
            </a:r>
            <a:r>
              <a:rPr dirty="0"/>
              <a:t> </a:t>
            </a:r>
            <a:r>
              <a:rPr dirty="0" err="1"/>
              <a:t>온몸이</a:t>
            </a:r>
            <a:r>
              <a:rPr dirty="0"/>
              <a:t> </a:t>
            </a:r>
            <a:r>
              <a:rPr dirty="0" err="1"/>
              <a:t>밝을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8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eye is the lamp of the body.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eyes are good, your whole body will be full of light.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나쁘면</a:t>
            </a:r>
            <a:r>
              <a:rPr dirty="0"/>
              <a:t> </a:t>
            </a:r>
            <a:r>
              <a:rPr dirty="0" err="1"/>
              <a:t>온몸이</a:t>
            </a:r>
            <a:r>
              <a:rPr dirty="0"/>
              <a:t> </a:t>
            </a:r>
            <a:r>
              <a:rPr dirty="0" err="1"/>
              <a:t>어두울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네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어두우면</a:t>
            </a:r>
            <a:r>
              <a:rPr dirty="0"/>
              <a:t> 그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심하겠느냐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7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your eyes are bad, your whole body will be full of darkness.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then the light within you is darkness, how great is that darkness!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두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한쪽을</a:t>
            </a:r>
            <a:r>
              <a:rPr dirty="0"/>
              <a:t> </a:t>
            </a:r>
            <a:r>
              <a:rPr dirty="0" err="1"/>
              <a:t>미워하고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한쪽을</a:t>
            </a:r>
            <a:r>
              <a:rPr dirty="0"/>
              <a:t> </a:t>
            </a:r>
            <a:r>
              <a:rPr dirty="0" err="1"/>
              <a:t>사랑하거나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한쪽을</a:t>
            </a:r>
            <a:r>
              <a:rPr dirty="0"/>
              <a:t> </a:t>
            </a:r>
            <a:r>
              <a:rPr dirty="0" err="1"/>
              <a:t>중히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한쪽을</a:t>
            </a:r>
            <a:r>
              <a:rPr dirty="0"/>
              <a:t> </a:t>
            </a:r>
            <a:r>
              <a:rPr dirty="0" err="1"/>
              <a:t>무시할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can serve two masters.</a:t>
            </a:r>
            <a:r>
              <a:rPr lang="en-US" altLang="ko-KR" dirty="0"/>
              <a:t> </a:t>
            </a:r>
            <a:r>
              <a:rPr dirty="0"/>
              <a:t>Either he will hate the one and love the 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he will be devoted to the one and despise the other.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cannot serve both God and Money.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먹을까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마실까</a:t>
            </a:r>
            <a:r>
              <a:rPr dirty="0"/>
              <a:t>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입을까</a:t>
            </a:r>
            <a:r>
              <a:rPr dirty="0"/>
              <a:t>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음식보다</a:t>
            </a:r>
            <a:r>
              <a:rPr dirty="0"/>
              <a:t> </a:t>
            </a:r>
            <a:r>
              <a:rPr dirty="0" err="1"/>
              <a:t>소중하고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옷보다</a:t>
            </a:r>
            <a:r>
              <a:rPr dirty="0"/>
              <a:t> </a:t>
            </a:r>
            <a:r>
              <a:rPr dirty="0" err="1"/>
              <a:t>소중하지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I tell you, do not worry about your life,</a:t>
            </a:r>
            <a:r>
              <a:rPr lang="en-US" altLang="ko-KR" dirty="0"/>
              <a:t> </a:t>
            </a:r>
            <a:r>
              <a:rPr dirty="0"/>
              <a:t>what you will eat or drink;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about your body, what you will wear.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life more important than food,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body more important than clothes?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저 </a:t>
            </a:r>
            <a:r>
              <a:rPr dirty="0" err="1"/>
              <a:t>새들을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뿌리지도</a:t>
            </a:r>
            <a:r>
              <a:rPr dirty="0"/>
              <a:t> </a:t>
            </a:r>
            <a:r>
              <a:rPr dirty="0" err="1"/>
              <a:t>거두지도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두지도</a:t>
            </a:r>
            <a:r>
              <a:rPr dirty="0"/>
              <a:t> </a:t>
            </a:r>
            <a:r>
              <a:rPr dirty="0" err="1"/>
              <a:t>않지만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먹이신다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새들보다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귀하냐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the birds of the air;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sow or reap or store away in barns,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yet your heavenly Father feeds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not much more valuable than they?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너희</a:t>
            </a:r>
            <a:r>
              <a:rPr dirty="0"/>
              <a:t> 중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걱정한다고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조금이라도</a:t>
            </a:r>
            <a:r>
              <a:rPr dirty="0"/>
              <a:t> 더 </a:t>
            </a:r>
            <a:r>
              <a:rPr dirty="0" err="1"/>
              <a:t>연장할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of you by worrying can add a single hour to his life?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옷 </a:t>
            </a:r>
            <a:r>
              <a:rPr dirty="0" err="1"/>
              <a:t>걱정을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들에</a:t>
            </a:r>
            <a:r>
              <a:rPr dirty="0"/>
              <a:t> 핀 저 </a:t>
            </a:r>
            <a:r>
              <a:rPr dirty="0" err="1"/>
              <a:t>백합꽃이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자라는지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일하거나</a:t>
            </a:r>
            <a:r>
              <a:rPr dirty="0"/>
              <a:t> </a:t>
            </a:r>
            <a:r>
              <a:rPr dirty="0" err="1"/>
              <a:t>옷감을</a:t>
            </a:r>
            <a:r>
              <a:rPr dirty="0"/>
              <a:t> </a:t>
            </a:r>
            <a:r>
              <a:rPr dirty="0" err="1"/>
              <a:t>짜지도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5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why do you worry about clothes?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how the lilies of the field grow.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labor or spin.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영화를</a:t>
            </a:r>
            <a:r>
              <a:rPr dirty="0"/>
              <a:t> </a:t>
            </a:r>
            <a:r>
              <a:rPr dirty="0" err="1"/>
              <a:t>누렸던</a:t>
            </a:r>
            <a:r>
              <a:rPr dirty="0"/>
              <a:t> </a:t>
            </a:r>
            <a:r>
              <a:rPr dirty="0" err="1"/>
              <a:t>솔로몬도</a:t>
            </a:r>
            <a:r>
              <a:rPr dirty="0"/>
              <a:t> 이 꽃 </a:t>
            </a:r>
            <a:r>
              <a:rPr dirty="0" err="1"/>
              <a:t>하나만큼</a:t>
            </a:r>
            <a:r>
              <a:rPr dirty="0"/>
              <a:t> </a:t>
            </a:r>
            <a:r>
              <a:rPr dirty="0" err="1"/>
              <a:t>차려입지는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tell you that not even Solomon in all his splendor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dressed like one of these.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가난한 사람을 구제할 때 오른손이 하는 일을 왼손이 모르게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1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you give to the needy,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your left hand know what your right hand is doing,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오늘 있다가도 내일이면 불 속에 던져질 들풀도 하나님께서 그렇게 입히시는데 하물며 너희는 얼마나 더 잘 입히시겠느냐? 믿음이 적은 사람들아!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that is how God clothes the grass of the field, which is here today and tomorrow is thrown into the fire, will he not much more clothe you, O you of little faith?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그러므로 무엇을 먹을까, 무엇을 마실까, 무엇을 입을까, 걱정하지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4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worry, saying, `What shall we eat?'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`What shall we drink?' or `What shall we wear?'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사람들이나</a:t>
            </a:r>
            <a:r>
              <a:rPr dirty="0"/>
              <a:t> </a:t>
            </a:r>
            <a:r>
              <a:rPr dirty="0" err="1"/>
              <a:t>추구하는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필요하다는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pagans run after all these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heavenly Father knows that you need them.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그 </a:t>
            </a:r>
            <a:r>
              <a:rPr dirty="0" err="1"/>
              <a:t>나라와</a:t>
            </a:r>
            <a:r>
              <a:rPr dirty="0"/>
              <a:t> 그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4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seek first his kingdom and his righteousness,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these things will be given to you as well.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내일이</a:t>
            </a:r>
            <a:r>
              <a:rPr dirty="0"/>
              <a:t> </a:t>
            </a:r>
            <a:r>
              <a:rPr dirty="0" err="1"/>
              <a:t>맡아서</a:t>
            </a:r>
            <a:r>
              <a:rPr dirty="0"/>
              <a:t> </a:t>
            </a:r>
            <a:r>
              <a:rPr dirty="0" err="1"/>
              <a:t>걱정할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날의</a:t>
            </a:r>
            <a:r>
              <a:rPr dirty="0"/>
              <a:t> </a:t>
            </a:r>
            <a:r>
              <a:rPr dirty="0" err="1"/>
              <a:t>괴로움은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겪는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충분하다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56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do not worry about tomorrow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tomorrow will worry about </a:t>
            </a:r>
            <a:r>
              <a:t>itself.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</a:t>
            </a:r>
            <a:r>
              <a:rPr dirty="0"/>
              <a:t>day has enough trouble of its 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네 </a:t>
            </a:r>
            <a:r>
              <a:rPr dirty="0" err="1"/>
              <a:t>착한</a:t>
            </a:r>
            <a:r>
              <a:rPr dirty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남모르게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1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your giving may be in secret.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your Father, who sees what is done in secret, will reward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때 </a:t>
            </a:r>
            <a:r>
              <a:rPr dirty="0" err="1"/>
              <a:t>위선자들처럼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보이려고</a:t>
            </a:r>
            <a:r>
              <a:rPr dirty="0"/>
              <a:t> </a:t>
            </a:r>
            <a:r>
              <a:rPr dirty="0" err="1"/>
              <a:t>회당이나</a:t>
            </a:r>
            <a:r>
              <a:rPr dirty="0"/>
              <a:t> </a:t>
            </a:r>
            <a:r>
              <a:rPr dirty="0" err="1"/>
              <a:t>길모퉁이에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기도하기를</a:t>
            </a:r>
            <a:r>
              <a:rPr dirty="0"/>
              <a:t> </a:t>
            </a:r>
            <a:r>
              <a:rPr dirty="0" err="1"/>
              <a:t>좋아한다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다 </a:t>
            </a:r>
            <a:r>
              <a:rPr dirty="0" err="1"/>
              <a:t>받았다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when you pray, do not be like the hypocrites,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love to pray standing in the synagogues and on the street corners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seen by men. I tell you the truth,</a:t>
            </a:r>
            <a:r>
              <a:rPr lang="en-US" altLang="ko-KR" dirty="0"/>
              <a:t> </a:t>
            </a:r>
            <a:r>
              <a:rPr dirty="0"/>
              <a:t>they have received their reward in full.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때 </a:t>
            </a:r>
            <a:r>
              <a:rPr dirty="0" err="1"/>
              <a:t>방에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닫고</a:t>
            </a:r>
            <a:r>
              <a:rPr dirty="0"/>
              <a:t> </a:t>
            </a:r>
            <a:r>
              <a:rPr dirty="0" err="1"/>
              <a:t>은밀하게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네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기도하여라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은밀하게</a:t>
            </a:r>
            <a:r>
              <a:rPr dirty="0"/>
              <a:t> </a:t>
            </a:r>
            <a:r>
              <a:rPr dirty="0" err="1"/>
              <a:t>계셔서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네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1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you pray, go into your room,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close the door and pray to your Father, who is unseen.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your Father, who sees what is done in secret, will reward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빈말을</a:t>
            </a:r>
            <a:r>
              <a:rPr dirty="0"/>
              <a:t> </a:t>
            </a:r>
            <a:r>
              <a:rPr dirty="0" err="1"/>
              <a:t>반복하지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들어주실</a:t>
            </a:r>
            <a:r>
              <a:rPr dirty="0"/>
              <a:t> </a:t>
            </a:r>
            <a:r>
              <a:rPr dirty="0" err="1"/>
              <a:t>거라고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you pray, do not keep on babbling like pagans,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think they will be heard because of their many words.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기도하지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구하기도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필요한지</a:t>
            </a:r>
            <a:r>
              <a:rPr dirty="0"/>
              <a:t> </a:t>
            </a:r>
            <a:r>
              <a:rPr dirty="0" err="1"/>
              <a:t>아시는</a:t>
            </a:r>
            <a:r>
              <a:rPr dirty="0"/>
              <a:t> </a:t>
            </a:r>
            <a:r>
              <a:rPr dirty="0" err="1"/>
              <a:t>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like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Father knows what you need before you ask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891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기도하라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"This, then, is how you should pray: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"`Our Father in heaven, hallowed be your name,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1762</Words>
  <Application>Microsoft Office PowerPoint</Application>
  <PresentationFormat>와이드스크린</PresentationFormat>
  <Paragraphs>184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2022-09-16T04:08:04Z</dcterms:modified>
</cp:coreProperties>
</file>