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“너희가 심판받지 않으려거든 심판하지 말라.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"Do not judge, or you too will be judged.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자녀가 생선을 달라고 하는데 뱀을 주겠느냐?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Or if he asks for a fish, will give him a snake?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882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악할지라도</a:t>
            </a:r>
            <a:r>
              <a:rPr dirty="0"/>
              <a:t> </a:t>
            </a:r>
            <a:r>
              <a:rPr dirty="0" err="1"/>
              <a:t>자녀에게는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줄 </a:t>
            </a:r>
            <a:r>
              <a:rPr dirty="0" err="1"/>
              <a:t>줄</a:t>
            </a:r>
            <a:r>
              <a:rPr dirty="0"/>
              <a:t> </a:t>
            </a:r>
            <a:r>
              <a:rPr dirty="0" err="1"/>
              <a:t>아는데</a:t>
            </a:r>
            <a:r>
              <a:rPr lang="en-US" altLang="ko-KR" dirty="0"/>
              <a:t> </a:t>
            </a:r>
            <a:r>
              <a:rPr dirty="0" err="1"/>
              <a:t>하물며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구하는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주시지</a:t>
            </a:r>
            <a:r>
              <a:rPr dirty="0"/>
              <a:t> </a:t>
            </a:r>
            <a:r>
              <a:rPr dirty="0" err="1"/>
              <a:t>않겠느냐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896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you, then, though you are evil,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know how to give good gifts to your children,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much more will your Father in heaven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give good gifts</a:t>
            </a:r>
            <a:r>
              <a:rPr lang="en-US" altLang="ko-KR" dirty="0"/>
              <a:t> </a:t>
            </a:r>
            <a:r>
              <a:rPr dirty="0"/>
              <a:t>to those who ask him!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대접받고</a:t>
            </a:r>
            <a:r>
              <a:rPr dirty="0"/>
              <a:t> </a:t>
            </a:r>
            <a:r>
              <a:rPr dirty="0" err="1"/>
              <a:t>싶은</a:t>
            </a:r>
            <a:r>
              <a:rPr dirty="0"/>
              <a:t> </a:t>
            </a:r>
            <a:r>
              <a:rPr dirty="0" err="1"/>
              <a:t>만큼</a:t>
            </a:r>
            <a:r>
              <a:rPr dirty="0"/>
              <a:t> </a:t>
            </a:r>
            <a:r>
              <a:rPr dirty="0" err="1"/>
              <a:t>남을</a:t>
            </a:r>
            <a:r>
              <a:rPr dirty="0"/>
              <a:t> </a:t>
            </a:r>
            <a:r>
              <a:rPr dirty="0" err="1"/>
              <a:t>대접하여라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율법과</a:t>
            </a:r>
            <a:r>
              <a:rPr dirty="0"/>
              <a:t> </a:t>
            </a:r>
            <a:r>
              <a:rPr dirty="0" err="1"/>
              <a:t>예언서에서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956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in everything, do to others what you would have them do to you,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this sums up the Law and the Prophets.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좁은</a:t>
            </a:r>
            <a:r>
              <a:rPr dirty="0"/>
              <a:t> </a:t>
            </a:r>
            <a:r>
              <a:rPr dirty="0" err="1"/>
              <a:t>문으로</a:t>
            </a:r>
            <a:r>
              <a:rPr dirty="0"/>
              <a:t> </a:t>
            </a:r>
            <a:r>
              <a:rPr dirty="0" err="1"/>
              <a:t>들어가라</a:t>
            </a:r>
            <a:r>
              <a:rPr dirty="0"/>
              <a:t>. </a:t>
            </a:r>
            <a:r>
              <a:rPr dirty="0" err="1"/>
              <a:t>멸망으로</a:t>
            </a:r>
            <a:r>
              <a:rPr dirty="0"/>
              <a:t> </a:t>
            </a:r>
            <a:r>
              <a:rPr dirty="0" err="1"/>
              <a:t>인도하는</a:t>
            </a:r>
            <a:r>
              <a:rPr dirty="0"/>
              <a:t> </a:t>
            </a:r>
            <a:r>
              <a:rPr dirty="0" err="1"/>
              <a:t>문은</a:t>
            </a:r>
            <a:r>
              <a:rPr dirty="0"/>
              <a:t> </a:t>
            </a:r>
            <a:r>
              <a:rPr dirty="0" err="1"/>
              <a:t>크고</a:t>
            </a:r>
            <a:r>
              <a:rPr dirty="0"/>
              <a:t> 그 </a:t>
            </a:r>
            <a:r>
              <a:rPr dirty="0" err="1"/>
              <a:t>길은</a:t>
            </a:r>
            <a:r>
              <a:rPr dirty="0"/>
              <a:t> </a:t>
            </a:r>
            <a:r>
              <a:rPr dirty="0" err="1"/>
              <a:t>넓어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그곳으로</a:t>
            </a:r>
            <a:r>
              <a:rPr dirty="0"/>
              <a:t> </a:t>
            </a:r>
            <a:r>
              <a:rPr dirty="0" err="1"/>
              <a:t>들어가는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많다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706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"Enter through the narrow gate.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wide is the gate and broad is the road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leads to destruction, and many enter through it.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251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생명으로</a:t>
            </a:r>
            <a:r>
              <a:rPr dirty="0"/>
              <a:t> </a:t>
            </a:r>
            <a:r>
              <a:rPr dirty="0" err="1"/>
              <a:t>인도하는</a:t>
            </a:r>
            <a:r>
              <a:rPr dirty="0"/>
              <a:t> </a:t>
            </a:r>
            <a:r>
              <a:rPr dirty="0" err="1"/>
              <a:t>문은</a:t>
            </a:r>
            <a:r>
              <a:rPr dirty="0"/>
              <a:t> </a:t>
            </a:r>
            <a:r>
              <a:rPr dirty="0" err="1"/>
              <a:t>좁고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길은</a:t>
            </a:r>
            <a:r>
              <a:rPr dirty="0"/>
              <a:t> </a:t>
            </a:r>
            <a:r>
              <a:rPr dirty="0" err="1"/>
              <a:t>험해</a:t>
            </a:r>
            <a:r>
              <a:rPr dirty="0"/>
              <a:t> </a:t>
            </a:r>
            <a:r>
              <a:rPr dirty="0" err="1"/>
              <a:t>그곳을</a:t>
            </a:r>
            <a:r>
              <a:rPr dirty="0"/>
              <a:t> </a:t>
            </a:r>
            <a:r>
              <a:rPr dirty="0" err="1"/>
              <a:t>찾는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적다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459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small is the gate and narrow the road that leads to life,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only a few find it.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거짓</a:t>
            </a:r>
            <a:r>
              <a:rPr dirty="0"/>
              <a:t> </a:t>
            </a:r>
            <a:r>
              <a:rPr dirty="0" err="1"/>
              <a:t>예언자를</a:t>
            </a:r>
            <a:r>
              <a:rPr dirty="0"/>
              <a:t> </a:t>
            </a:r>
            <a:r>
              <a:rPr dirty="0" err="1"/>
              <a:t>조심하라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양의</a:t>
            </a:r>
            <a:r>
              <a:rPr dirty="0"/>
              <a:t> </a:t>
            </a:r>
            <a:r>
              <a:rPr dirty="0" err="1"/>
              <a:t>탈을</a:t>
            </a:r>
            <a:r>
              <a:rPr dirty="0"/>
              <a:t> </a:t>
            </a:r>
            <a:r>
              <a:rPr dirty="0" err="1"/>
              <a:t>쓰고</a:t>
            </a:r>
            <a:r>
              <a:rPr dirty="0"/>
              <a:t> </a:t>
            </a:r>
            <a:r>
              <a:rPr dirty="0" err="1"/>
              <a:t>다가오지만</a:t>
            </a:r>
            <a:r>
              <a:rPr dirty="0"/>
              <a:t> </a:t>
            </a:r>
            <a:r>
              <a:rPr dirty="0" err="1"/>
              <a:t>속은</a:t>
            </a:r>
            <a:r>
              <a:rPr dirty="0"/>
              <a:t> </a:t>
            </a:r>
            <a:r>
              <a:rPr dirty="0" err="1"/>
              <a:t>사나운</a:t>
            </a:r>
            <a:r>
              <a:rPr dirty="0"/>
              <a:t> </a:t>
            </a:r>
            <a:r>
              <a:rPr dirty="0" err="1"/>
              <a:t>늑대다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278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"Watch out for false prophets.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come to you in sheep's clothing,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inwardly they are ferocious wolves.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07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그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보면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알아볼</a:t>
            </a:r>
            <a:r>
              <a:rPr dirty="0"/>
              <a:t> 수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가시나무에서</a:t>
            </a:r>
            <a:r>
              <a:rPr dirty="0"/>
              <a:t> </a:t>
            </a:r>
            <a:r>
              <a:rPr dirty="0" err="1"/>
              <a:t>포도를</a:t>
            </a:r>
            <a:r>
              <a:rPr dirty="0"/>
              <a:t> </a:t>
            </a:r>
            <a:r>
              <a:rPr dirty="0" err="1"/>
              <a:t>따고</a:t>
            </a:r>
            <a:r>
              <a:rPr dirty="0"/>
              <a:t> </a:t>
            </a:r>
            <a:r>
              <a:rPr dirty="0" err="1"/>
              <a:t>엉겅퀴에서</a:t>
            </a:r>
            <a:r>
              <a:rPr dirty="0"/>
              <a:t> </a:t>
            </a:r>
            <a:r>
              <a:rPr dirty="0" err="1"/>
              <a:t>무화과를</a:t>
            </a:r>
            <a:r>
              <a:rPr dirty="0"/>
              <a:t> </a:t>
            </a:r>
            <a:r>
              <a:rPr dirty="0" err="1"/>
              <a:t>얻겠느냐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556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their fruit you will recognize them.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people pick grapes from </a:t>
            </a:r>
            <a:r>
              <a:rPr dirty="0" err="1"/>
              <a:t>thornbushes</a:t>
            </a:r>
            <a:r>
              <a:rPr dirty="0"/>
              <a:t>, or figs from thistles?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455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이처럼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나무는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맺고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나쁜</a:t>
            </a:r>
            <a:r>
              <a:rPr dirty="0"/>
              <a:t> </a:t>
            </a:r>
            <a:r>
              <a:rPr dirty="0" err="1"/>
              <a:t>나무는</a:t>
            </a:r>
            <a:r>
              <a:rPr dirty="0"/>
              <a:t> </a:t>
            </a:r>
            <a:r>
              <a:rPr dirty="0" err="1"/>
              <a:t>나쁜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맺는다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318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Likewise every good tree bears good fruit,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bad tree bears bad fruit.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251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나무가</a:t>
            </a:r>
            <a:r>
              <a:rPr dirty="0"/>
              <a:t> </a:t>
            </a:r>
            <a:r>
              <a:rPr dirty="0" err="1"/>
              <a:t>나쁜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맺을</a:t>
            </a:r>
            <a:r>
              <a:rPr dirty="0"/>
              <a:t> 수 </a:t>
            </a:r>
            <a:r>
              <a:rPr dirty="0" err="1"/>
              <a:t>없고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나쁜</a:t>
            </a:r>
            <a:r>
              <a:rPr dirty="0"/>
              <a:t> </a:t>
            </a:r>
            <a:r>
              <a:rPr dirty="0" err="1"/>
              <a:t>나무가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맺을</a:t>
            </a:r>
            <a:r>
              <a:rPr dirty="0"/>
              <a:t> 수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557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good tree cannot bear bad fruit,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bad tree cannot bear good fruit.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좋은 열매를 맺지 않는 나무는 모두 찍어 불에 던진다.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392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 tree that does not bear good fruit is cut down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thrown into the fire.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심판하는</a:t>
            </a:r>
            <a:r>
              <a:rPr dirty="0"/>
              <a:t> 그 </a:t>
            </a:r>
            <a:r>
              <a:rPr dirty="0" err="1"/>
              <a:t>심판으로</a:t>
            </a:r>
            <a:r>
              <a:rPr dirty="0"/>
              <a:t> </a:t>
            </a:r>
            <a:r>
              <a:rPr dirty="0" err="1"/>
              <a:t>심판을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저울질하는</a:t>
            </a:r>
            <a:r>
              <a:rPr dirty="0"/>
              <a:t> 그 </a:t>
            </a:r>
            <a:r>
              <a:rPr dirty="0" err="1"/>
              <a:t>저울질로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저울질당할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064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in the same way you judge others, you will be judged,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with the measure you use, it will be measured to you.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이와 같이 너희는 그 열매를 보고 그들을 알게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Thus, by their fruit you will recognize them.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내게</a:t>
            </a:r>
            <a:r>
              <a:rPr dirty="0"/>
              <a:t> ‘</a:t>
            </a:r>
            <a:r>
              <a:rPr dirty="0" err="1"/>
              <a:t>주님</a:t>
            </a:r>
            <a:r>
              <a:rPr dirty="0"/>
              <a:t>, </a:t>
            </a:r>
            <a:r>
              <a:rPr dirty="0" err="1"/>
              <a:t>주님</a:t>
            </a:r>
            <a:r>
              <a:rPr dirty="0"/>
              <a:t>’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사람이라고</a:t>
            </a:r>
            <a:r>
              <a:rPr dirty="0"/>
              <a:t> 다 </a:t>
            </a:r>
            <a:r>
              <a:rPr dirty="0" err="1"/>
              <a:t>하늘나라에</a:t>
            </a:r>
            <a:r>
              <a:rPr dirty="0"/>
              <a:t> </a:t>
            </a:r>
            <a:r>
              <a:rPr dirty="0" err="1"/>
              <a:t>들어가는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내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뜻대로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사람이라야</a:t>
            </a:r>
            <a:r>
              <a:rPr dirty="0"/>
              <a:t> </a:t>
            </a:r>
            <a:r>
              <a:rPr dirty="0" err="1"/>
              <a:t>하늘나라에</a:t>
            </a:r>
            <a:r>
              <a:rPr dirty="0"/>
              <a:t> </a:t>
            </a:r>
            <a:r>
              <a:rPr dirty="0" err="1"/>
              <a:t>들어갈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153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"Not everyone who says to me, `Lord, Lord,'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enter the kingdom of heaven,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only he who does the will of my Father who is in heaven.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1431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그날에는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주님</a:t>
            </a:r>
            <a:r>
              <a:rPr dirty="0"/>
              <a:t>, </a:t>
            </a:r>
            <a:r>
              <a:rPr dirty="0" err="1"/>
              <a:t>주님</a:t>
            </a:r>
            <a:r>
              <a:rPr dirty="0"/>
              <a:t>,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예언하고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귀신을</a:t>
            </a:r>
            <a:r>
              <a:rPr dirty="0"/>
              <a:t> </a:t>
            </a:r>
            <a:r>
              <a:rPr dirty="0" err="1"/>
              <a:t>쫓아내며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기적을</a:t>
            </a:r>
            <a:r>
              <a:rPr dirty="0"/>
              <a:t> </a:t>
            </a:r>
            <a:r>
              <a:rPr dirty="0" err="1"/>
              <a:t>일으키지</a:t>
            </a:r>
            <a:r>
              <a:rPr dirty="0"/>
              <a:t> </a:t>
            </a:r>
            <a:r>
              <a:rPr dirty="0" err="1"/>
              <a:t>않았습니까</a:t>
            </a:r>
            <a:r>
              <a:rPr dirty="0"/>
              <a:t>?’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740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Many will say to me on that day,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`Lord, Lord, did we not prophesy in your name</a:t>
            </a:r>
            <a:r>
              <a:rPr lang="en-US" altLang="ko-KR" dirty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your name drive out demons and perform many miracles?'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270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분명히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도무지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무법을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 썩 </a:t>
            </a:r>
            <a:r>
              <a:rPr dirty="0" err="1"/>
              <a:t>물러가라</a:t>
            </a:r>
            <a:r>
              <a:rPr dirty="0"/>
              <a:t>!’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897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will tell them plainly,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`I never knew you. Away from me, you evildoers!'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84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실천하는</a:t>
            </a:r>
            <a:r>
              <a:rPr dirty="0"/>
              <a:t> </a:t>
            </a:r>
            <a:r>
              <a:rPr dirty="0" err="1"/>
              <a:t>사람은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바위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지은</a:t>
            </a:r>
            <a:r>
              <a:rPr dirty="0"/>
              <a:t> </a:t>
            </a: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290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"Therefore everyone who hears these words of mine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puts them into practice is like a wise man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built his house on the rock.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45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비가</a:t>
            </a:r>
            <a:r>
              <a:rPr dirty="0"/>
              <a:t> </a:t>
            </a:r>
            <a:r>
              <a:rPr dirty="0" err="1"/>
              <a:t>내려</a:t>
            </a:r>
            <a:r>
              <a:rPr dirty="0"/>
              <a:t> </a:t>
            </a:r>
            <a:r>
              <a:rPr dirty="0" err="1"/>
              <a:t>홍수가</a:t>
            </a:r>
            <a:r>
              <a:rPr dirty="0"/>
              <a:t> </a:t>
            </a:r>
            <a:r>
              <a:rPr dirty="0" err="1"/>
              <a:t>나고</a:t>
            </a:r>
            <a:r>
              <a:rPr dirty="0"/>
              <a:t> </a:t>
            </a:r>
            <a:r>
              <a:rPr dirty="0" err="1"/>
              <a:t>바람이</a:t>
            </a:r>
            <a:r>
              <a:rPr dirty="0"/>
              <a:t> </a:t>
            </a:r>
            <a:r>
              <a:rPr dirty="0" err="1"/>
              <a:t>불어</a:t>
            </a:r>
            <a:r>
              <a:rPr dirty="0"/>
              <a:t> </a:t>
            </a:r>
            <a:r>
              <a:rPr dirty="0" err="1"/>
              <a:t>세차게</a:t>
            </a:r>
            <a:r>
              <a:rPr dirty="0"/>
              <a:t> </a:t>
            </a:r>
            <a:r>
              <a:rPr dirty="0" err="1"/>
              <a:t>내리쳐도</a:t>
            </a:r>
            <a:r>
              <a:rPr dirty="0"/>
              <a:t> 그 </a:t>
            </a:r>
            <a:r>
              <a:rPr dirty="0" err="1"/>
              <a:t>집은</a:t>
            </a:r>
            <a:r>
              <a:rPr dirty="0"/>
              <a:t> </a:t>
            </a:r>
            <a:r>
              <a:rPr dirty="0" err="1"/>
              <a:t>무너지지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바위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기초를</a:t>
            </a:r>
            <a:r>
              <a:rPr dirty="0"/>
              <a:t> </a:t>
            </a:r>
            <a:r>
              <a:rPr dirty="0" err="1"/>
              <a:t>세웠기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779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rain came down, the streams rose, and the winds blew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beat against that house; yet it did not fall,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it had its foundation on the rock.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듣고도</a:t>
            </a:r>
            <a:r>
              <a:rPr dirty="0"/>
              <a:t> </a:t>
            </a:r>
            <a:r>
              <a:rPr dirty="0" err="1"/>
              <a:t>실천하지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모래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지은</a:t>
            </a:r>
            <a:r>
              <a:rPr dirty="0"/>
              <a:t> </a:t>
            </a: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66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everyone who hears these words of mine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does not put them into practice is like a foolish man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built his house on sand.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비가</a:t>
            </a:r>
            <a:r>
              <a:rPr dirty="0"/>
              <a:t> </a:t>
            </a:r>
            <a:r>
              <a:rPr dirty="0" err="1"/>
              <a:t>내려</a:t>
            </a:r>
            <a:r>
              <a:rPr dirty="0"/>
              <a:t> </a:t>
            </a:r>
            <a:r>
              <a:rPr dirty="0" err="1"/>
              <a:t>홍수가</a:t>
            </a:r>
            <a:r>
              <a:rPr dirty="0"/>
              <a:t> </a:t>
            </a:r>
            <a:r>
              <a:rPr dirty="0" err="1"/>
              <a:t>나고</a:t>
            </a:r>
            <a:r>
              <a:rPr dirty="0"/>
              <a:t> </a:t>
            </a:r>
            <a:r>
              <a:rPr dirty="0" err="1"/>
              <a:t>바람이</a:t>
            </a:r>
            <a:r>
              <a:rPr dirty="0"/>
              <a:t> </a:t>
            </a:r>
            <a:r>
              <a:rPr dirty="0" err="1"/>
              <a:t>불어</a:t>
            </a:r>
            <a:r>
              <a:rPr dirty="0"/>
              <a:t> </a:t>
            </a:r>
            <a:r>
              <a:rPr dirty="0" err="1"/>
              <a:t>세차게</a:t>
            </a:r>
            <a:r>
              <a:rPr dirty="0"/>
              <a:t> </a:t>
            </a:r>
            <a:r>
              <a:rPr dirty="0" err="1"/>
              <a:t>내리치니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집은</a:t>
            </a:r>
            <a:r>
              <a:rPr dirty="0"/>
              <a:t> </a:t>
            </a:r>
            <a:r>
              <a:rPr dirty="0" err="1"/>
              <a:t>여지없이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다 </a:t>
            </a:r>
            <a:r>
              <a:rPr dirty="0" err="1"/>
              <a:t>무너졌다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779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rain came down, the streams rose, and the winds blew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beat against that house, and it fell with a great crash."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768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이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마치시니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사람들은</a:t>
            </a:r>
            <a:r>
              <a:rPr dirty="0"/>
              <a:t> 그 </a:t>
            </a:r>
            <a:r>
              <a:rPr dirty="0" err="1"/>
              <a:t>가르침에</a:t>
            </a:r>
            <a:r>
              <a:rPr dirty="0"/>
              <a:t> </a:t>
            </a:r>
            <a:r>
              <a:rPr dirty="0" err="1"/>
              <a:t>놀랐습니다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614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Jesus had finished saying these things,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crowds were amazed at his teaching,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율법학자들과는</a:t>
            </a:r>
            <a:r>
              <a:rPr dirty="0"/>
              <a:t> </a:t>
            </a:r>
            <a:r>
              <a:rPr dirty="0" err="1"/>
              <a:t>달리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권세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분답게</a:t>
            </a:r>
            <a:r>
              <a:rPr dirty="0"/>
              <a:t> </a:t>
            </a:r>
            <a:r>
              <a:rPr dirty="0" err="1"/>
              <a:t>가르쳤기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351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taught as one who had authority,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not as their teachers of the law.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843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어째서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네 </a:t>
            </a:r>
            <a:r>
              <a:rPr dirty="0" err="1"/>
              <a:t>형제의</a:t>
            </a:r>
            <a:r>
              <a:rPr dirty="0"/>
              <a:t> </a:t>
            </a:r>
            <a:r>
              <a:rPr dirty="0" err="1"/>
              <a:t>눈에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티는</a:t>
            </a:r>
            <a:r>
              <a:rPr dirty="0"/>
              <a:t> </a:t>
            </a:r>
            <a:r>
              <a:rPr dirty="0" err="1"/>
              <a:t>보면서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눈에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들보는</a:t>
            </a:r>
            <a:r>
              <a:rPr dirty="0"/>
              <a:t> </a:t>
            </a:r>
            <a:r>
              <a:rPr dirty="0" err="1"/>
              <a:t>깨닫지</a:t>
            </a:r>
            <a:r>
              <a:rPr dirty="0"/>
              <a:t> </a:t>
            </a:r>
            <a:r>
              <a:rPr dirty="0" err="1"/>
              <a:t>못하느냐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582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"Why do you look at the speck of sawdust in your brother's eye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pay no attention to the plank in your own eye?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546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네 </a:t>
            </a:r>
            <a:r>
              <a:rPr dirty="0" err="1"/>
              <a:t>눈에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들보가</a:t>
            </a:r>
            <a:r>
              <a:rPr dirty="0"/>
              <a:t> </a:t>
            </a:r>
            <a:r>
              <a:rPr dirty="0" err="1"/>
              <a:t>있는데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형제에게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‘네 </a:t>
            </a:r>
            <a:r>
              <a:rPr dirty="0" err="1"/>
              <a:t>눈에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티를</a:t>
            </a:r>
            <a:r>
              <a:rPr dirty="0"/>
              <a:t> 빼 </a:t>
            </a:r>
            <a:r>
              <a:rPr dirty="0" err="1"/>
              <a:t>주겠다’라고</a:t>
            </a:r>
            <a:r>
              <a:rPr dirty="0"/>
              <a:t> 할 수 </a:t>
            </a:r>
            <a:r>
              <a:rPr dirty="0" err="1"/>
              <a:t>있느냐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142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can you say to your brother,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`Let me take the speck out of your eye,'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all the time there is a plank in your own eye?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638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이 </a:t>
            </a:r>
            <a:r>
              <a:rPr dirty="0" err="1"/>
              <a:t>위선자야</a:t>
            </a:r>
            <a:r>
              <a:rPr dirty="0"/>
              <a:t>! </a:t>
            </a:r>
            <a:r>
              <a:rPr dirty="0" err="1"/>
              <a:t>먼저</a:t>
            </a:r>
            <a:r>
              <a:rPr dirty="0"/>
              <a:t> 네 </a:t>
            </a:r>
            <a:r>
              <a:rPr dirty="0" err="1"/>
              <a:t>눈에서</a:t>
            </a:r>
            <a:r>
              <a:rPr dirty="0"/>
              <a:t> </a:t>
            </a:r>
            <a:r>
              <a:rPr dirty="0" err="1"/>
              <a:t>들보를</a:t>
            </a:r>
            <a:r>
              <a:rPr dirty="0"/>
              <a:t> </a:t>
            </a:r>
            <a:r>
              <a:rPr dirty="0" err="1"/>
              <a:t>빼내어라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후에야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정확히</a:t>
            </a:r>
            <a:r>
              <a:rPr dirty="0"/>
              <a:t> </a:t>
            </a:r>
            <a:r>
              <a:rPr dirty="0" err="1"/>
              <a:t>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형제의</a:t>
            </a:r>
            <a:r>
              <a:rPr dirty="0"/>
              <a:t> 눈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티를</a:t>
            </a:r>
            <a:r>
              <a:rPr dirty="0"/>
              <a:t> </a:t>
            </a:r>
            <a:r>
              <a:rPr dirty="0" err="1"/>
              <a:t>빼낼</a:t>
            </a:r>
            <a:r>
              <a:rPr dirty="0"/>
              <a:t> 수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114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hypocrite, first take the plank out of your own eye,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then you will see clearly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remove the speck from your brother's eye.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개에게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진주를</a:t>
            </a:r>
            <a:r>
              <a:rPr dirty="0"/>
              <a:t> </a:t>
            </a:r>
            <a:r>
              <a:rPr dirty="0" err="1"/>
              <a:t>돼지에게</a:t>
            </a:r>
            <a:r>
              <a:rPr dirty="0"/>
              <a:t> </a:t>
            </a:r>
            <a:r>
              <a:rPr dirty="0" err="1"/>
              <a:t>던지지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그것들이</a:t>
            </a:r>
            <a:r>
              <a:rPr dirty="0"/>
              <a:t> </a:t>
            </a:r>
            <a:r>
              <a:rPr dirty="0" err="1"/>
              <a:t>발로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짓밟고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뒤돌아서서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물어뜯을지</a:t>
            </a:r>
            <a:r>
              <a:rPr dirty="0"/>
              <a:t> </a:t>
            </a:r>
            <a:r>
              <a:rPr dirty="0" err="1"/>
              <a:t>모른다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991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not give dogs what is sacred;</a:t>
            </a:r>
            <a:r>
              <a:rPr lang="en-US" altLang="ko-KR" dirty="0"/>
              <a:t> </a:t>
            </a:r>
            <a:r>
              <a:rPr dirty="0"/>
              <a:t>do not throw your pearls to pigs.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do, they may trample them under their feet,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then turn and tear you to pieces.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607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구하라</a:t>
            </a:r>
            <a:r>
              <a:rPr dirty="0"/>
              <a:t>. 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찾으라</a:t>
            </a:r>
            <a:r>
              <a:rPr dirty="0"/>
              <a:t>. 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찾을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문을</a:t>
            </a:r>
            <a:r>
              <a:rPr dirty="0"/>
              <a:t> </a:t>
            </a:r>
            <a:r>
              <a:rPr dirty="0" err="1"/>
              <a:t>두드리라</a:t>
            </a:r>
            <a:r>
              <a:rPr dirty="0"/>
              <a:t>. 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문이</a:t>
            </a:r>
            <a:r>
              <a:rPr dirty="0"/>
              <a:t> </a:t>
            </a:r>
            <a:r>
              <a:rPr dirty="0" err="1"/>
              <a:t>열릴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183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"Ask and it will be given to you;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seek and you will find;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knock and the door will be opened to you.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84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구하는</a:t>
            </a:r>
            <a:r>
              <a:rPr dirty="0"/>
              <a:t> </a:t>
            </a:r>
            <a:r>
              <a:rPr dirty="0" err="1"/>
              <a:t>사람마다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r>
              <a:rPr dirty="0" err="1"/>
              <a:t>찾는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찾을</a:t>
            </a:r>
            <a:r>
              <a:rPr dirty="0"/>
              <a:t> </a:t>
            </a:r>
            <a:r>
              <a:rPr dirty="0" err="1"/>
              <a:t>것이며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두드리는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문이</a:t>
            </a:r>
            <a:r>
              <a:rPr dirty="0"/>
              <a:t> </a:t>
            </a:r>
            <a:r>
              <a:rPr dirty="0" err="1"/>
              <a:t>열릴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697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everyone who asks receives; he who seeks finds;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him who knocks, the door will be opened.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너희 가운데 자녀가 빵을 달라고 하는데 돌을 줄 사람이 있겠느냐?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"Which of you, if his son asks for bread, will give him a stone?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1362</Words>
  <Application>Microsoft Office PowerPoint</Application>
  <PresentationFormat>와이드스크린</PresentationFormat>
  <Paragraphs>155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samsung</cp:lastModifiedBy>
  <cp:revision>131</cp:revision>
  <dcterms:created xsi:type="dcterms:W3CDTF">2019-02-17T10:11:46Z</dcterms:created>
  <dcterms:modified xsi:type="dcterms:W3CDTF">2022-09-16T04:22:30Z</dcterms:modified>
</cp:coreProperties>
</file>