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예수께서 산에서 내려오시자 큰 무리가 따라왔습니다.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832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came down from the mountainside,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large crowds followed him.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놀랍게</a:t>
            </a:r>
            <a:r>
              <a:rPr dirty="0"/>
              <a:t> </a:t>
            </a:r>
            <a:r>
              <a:rPr dirty="0" err="1"/>
              <a:t>여겨</a:t>
            </a:r>
            <a:r>
              <a:rPr dirty="0"/>
              <a:t> </a:t>
            </a:r>
            <a:r>
              <a:rPr dirty="0" err="1"/>
              <a:t>따라온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이스라엘에서도</a:t>
            </a:r>
            <a:r>
              <a:rPr dirty="0"/>
              <a:t> </a:t>
            </a:r>
            <a:r>
              <a:rPr dirty="0" err="1"/>
              <a:t>아직까지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큰 </a:t>
            </a:r>
            <a:r>
              <a:rPr dirty="0" err="1"/>
              <a:t>믿음을</a:t>
            </a:r>
            <a:r>
              <a:rPr dirty="0"/>
              <a:t> 본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09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heard this, he was astonished and said to those following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tell you the truth, I have not found anyone in Israel with such great faith.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동쪽과</a:t>
            </a:r>
            <a:r>
              <a:rPr dirty="0"/>
              <a:t> </a:t>
            </a:r>
            <a:r>
              <a:rPr dirty="0" err="1"/>
              <a:t>서쪽에서</a:t>
            </a:r>
            <a:r>
              <a:rPr dirty="0"/>
              <a:t> </a:t>
            </a:r>
            <a:r>
              <a:rPr dirty="0" err="1"/>
              <a:t>모여들어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하늘나라에서</a:t>
            </a:r>
            <a:r>
              <a:rPr dirty="0"/>
              <a:t> </a:t>
            </a:r>
            <a:r>
              <a:rPr dirty="0" err="1"/>
              <a:t>아브라함과</a:t>
            </a:r>
            <a:r>
              <a:rPr dirty="0"/>
              <a:t> </a:t>
            </a:r>
            <a:r>
              <a:rPr dirty="0" err="1"/>
              <a:t>이삭과</a:t>
            </a:r>
            <a:r>
              <a:rPr dirty="0"/>
              <a:t> </a:t>
            </a:r>
            <a:r>
              <a:rPr dirty="0" err="1"/>
              <a:t>야곱과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앉을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20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say to you that many will come from the east and the west,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take their places at the feast with Abraham, Isaac and Jacob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kingdom of heaven.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아들들은</a:t>
            </a:r>
            <a:r>
              <a:rPr dirty="0"/>
              <a:t> </a:t>
            </a:r>
            <a:r>
              <a:rPr dirty="0" err="1"/>
              <a:t>바깥</a:t>
            </a:r>
            <a:r>
              <a:rPr dirty="0"/>
              <a:t> </a:t>
            </a:r>
            <a:r>
              <a:rPr dirty="0" err="1"/>
              <a:t>어두운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쫓겨나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울며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갈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31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subjects of the kingdom will be thrown outside, into the darkness,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there will be weeping and gnashing of teeth."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81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백부장에게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가거라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믿은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</a:t>
            </a:r>
            <a:r>
              <a:rPr dirty="0"/>
              <a:t> 그 </a:t>
            </a:r>
            <a:r>
              <a:rPr dirty="0" err="1"/>
              <a:t>시각에</a:t>
            </a:r>
            <a:r>
              <a:rPr dirty="0"/>
              <a:t> 그 </a:t>
            </a:r>
            <a:r>
              <a:rPr dirty="0" err="1"/>
              <a:t>종은</a:t>
            </a:r>
            <a:r>
              <a:rPr dirty="0"/>
              <a:t> </a:t>
            </a:r>
            <a:r>
              <a:rPr dirty="0" err="1"/>
              <a:t>병이</a:t>
            </a:r>
            <a:r>
              <a:rPr dirty="0"/>
              <a:t> </a:t>
            </a:r>
            <a:r>
              <a:rPr dirty="0" err="1"/>
              <a:t>나았습니다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955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said to the centurion,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"Go! It will be done just as you believed it would."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servant was healed at that very hour.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베드로의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들어가셔서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베드로의</a:t>
            </a:r>
            <a:r>
              <a:rPr dirty="0"/>
              <a:t> </a:t>
            </a:r>
            <a:r>
              <a:rPr dirty="0" err="1"/>
              <a:t>장모가</a:t>
            </a:r>
            <a:r>
              <a:rPr dirty="0"/>
              <a:t> </a:t>
            </a:r>
            <a:r>
              <a:rPr dirty="0" err="1"/>
              <a:t>열병으로</a:t>
            </a:r>
            <a:r>
              <a:rPr dirty="0"/>
              <a:t> </a:t>
            </a:r>
            <a:r>
              <a:rPr dirty="0" err="1"/>
              <a:t>앓아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235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came into Peter's house,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saw Peter's mother-in-law lying in bed with a fever.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그 </a:t>
            </a:r>
            <a:r>
              <a:rPr dirty="0" err="1"/>
              <a:t>장모의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만지시자</a:t>
            </a:r>
            <a:r>
              <a:rPr dirty="0"/>
              <a:t> </a:t>
            </a:r>
            <a:r>
              <a:rPr dirty="0" err="1"/>
              <a:t>열이</a:t>
            </a:r>
            <a:r>
              <a:rPr dirty="0"/>
              <a:t> </a:t>
            </a:r>
            <a:r>
              <a:rPr dirty="0" err="1"/>
              <a:t>내렸고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장모는</a:t>
            </a:r>
            <a:r>
              <a:rPr dirty="0"/>
              <a:t> 곧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섬기기</a:t>
            </a:r>
            <a:r>
              <a:rPr dirty="0"/>
              <a:t> </a:t>
            </a:r>
            <a:r>
              <a:rPr dirty="0" err="1"/>
              <a:t>시작했습니다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786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touched her hand and the fever left 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she got up and began to wait on him.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저물자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귀신</a:t>
            </a:r>
            <a:r>
              <a:rPr dirty="0"/>
              <a:t> </a:t>
            </a:r>
            <a:r>
              <a:rPr dirty="0" err="1"/>
              <a:t>들린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데려왔습니다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말씀으로</a:t>
            </a:r>
            <a:r>
              <a:rPr dirty="0"/>
              <a:t> </a:t>
            </a:r>
            <a:r>
              <a:rPr dirty="0" err="1"/>
              <a:t>귀신을</a:t>
            </a:r>
            <a:r>
              <a:rPr dirty="0"/>
              <a:t> </a:t>
            </a:r>
            <a:r>
              <a:rPr dirty="0" err="1"/>
              <a:t>쫓아내셨고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아픈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고쳐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271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evening came, many who were demon-possessed were brought to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drove out the spirits with a word and healed all the sick.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이사야를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이루시려는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몸소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연약함을</a:t>
            </a:r>
            <a:r>
              <a:rPr dirty="0"/>
              <a:t> </a:t>
            </a:r>
            <a:r>
              <a:rPr dirty="0" err="1"/>
              <a:t>담당하셨고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질병을</a:t>
            </a:r>
            <a:r>
              <a:rPr dirty="0"/>
              <a:t> </a:t>
            </a:r>
            <a:r>
              <a:rPr dirty="0" err="1"/>
              <a:t>짊어지셨다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46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was to fulfill what was spoken through the prophet Isaiah: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took up our infirmities and carried our diseases."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무리가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둘러싸고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호수</a:t>
            </a:r>
            <a:r>
              <a:rPr dirty="0"/>
              <a:t> </a:t>
            </a:r>
            <a:r>
              <a:rPr dirty="0" err="1"/>
              <a:t>건너편으로</a:t>
            </a:r>
            <a:r>
              <a:rPr dirty="0"/>
              <a:t> </a:t>
            </a:r>
            <a:r>
              <a:rPr dirty="0" err="1"/>
              <a:t>가라고</a:t>
            </a:r>
            <a:r>
              <a:rPr dirty="0"/>
              <a:t> </a:t>
            </a:r>
            <a:r>
              <a:rPr dirty="0" err="1"/>
              <a:t>명령하셨습니다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777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saw the crowd around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gave orders to cross to the other side of the lake.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432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그때</a:t>
            </a:r>
            <a:r>
              <a:rPr dirty="0"/>
              <a:t> 한 </a:t>
            </a:r>
            <a:r>
              <a:rPr dirty="0" err="1"/>
              <a:t>율법학자가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다가와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선생님</a:t>
            </a:r>
            <a:r>
              <a:rPr dirty="0"/>
              <a:t>, </a:t>
            </a:r>
            <a:r>
              <a:rPr dirty="0" err="1"/>
              <a:t>선생님이</a:t>
            </a:r>
            <a:r>
              <a:rPr dirty="0"/>
              <a:t> </a:t>
            </a:r>
            <a:r>
              <a:rPr dirty="0" err="1"/>
              <a:t>가시는</a:t>
            </a:r>
            <a:r>
              <a:rPr dirty="0"/>
              <a:t> </a:t>
            </a:r>
            <a:r>
              <a:rPr dirty="0" err="1"/>
              <a:t>곳이라면</a:t>
            </a:r>
            <a:r>
              <a:rPr dirty="0"/>
              <a:t> </a:t>
            </a:r>
            <a:r>
              <a:rPr dirty="0" err="1"/>
              <a:t>어디든</a:t>
            </a:r>
            <a:r>
              <a:rPr dirty="0"/>
              <a:t> </a:t>
            </a:r>
            <a:r>
              <a:rPr dirty="0" err="1"/>
              <a:t>따라가겠습니다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19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 teacher of the law came to him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"Teacher, I will follow you wherever you go."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그때</a:t>
            </a:r>
            <a:r>
              <a:rPr dirty="0"/>
              <a:t> 한 </a:t>
            </a:r>
            <a:r>
              <a:rPr dirty="0" err="1"/>
              <a:t>나병</a:t>
            </a:r>
            <a:r>
              <a:rPr dirty="0"/>
              <a:t> </a:t>
            </a:r>
            <a:r>
              <a:rPr dirty="0" err="1"/>
              <a:t>환자가</a:t>
            </a:r>
            <a:r>
              <a:rPr dirty="0"/>
              <a:t> </a:t>
            </a:r>
            <a:r>
              <a:rPr dirty="0" err="1"/>
              <a:t>다가와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무릎을</a:t>
            </a:r>
            <a:r>
              <a:rPr dirty="0"/>
              <a:t> </a:t>
            </a:r>
            <a:r>
              <a:rPr dirty="0" err="1"/>
              <a:t>꿇고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주님</a:t>
            </a:r>
            <a:r>
              <a:rPr dirty="0"/>
              <a:t>, </a:t>
            </a:r>
            <a:r>
              <a:rPr dirty="0" err="1"/>
              <a:t>원하신다면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수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076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with leprosy came and knelt before him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"Lord, if you are willing, you can make me clean."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707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여우도</a:t>
            </a:r>
            <a:r>
              <a:rPr dirty="0"/>
              <a:t> </a:t>
            </a:r>
            <a:r>
              <a:rPr dirty="0" err="1"/>
              <a:t>굴이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새들도</a:t>
            </a:r>
            <a:r>
              <a:rPr dirty="0"/>
              <a:t> </a:t>
            </a:r>
            <a:r>
              <a:rPr dirty="0" err="1"/>
              <a:t>보금자리가</a:t>
            </a:r>
            <a:r>
              <a:rPr dirty="0"/>
              <a:t> </a:t>
            </a:r>
            <a:r>
              <a:rPr dirty="0" err="1"/>
              <a:t>있지만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인자는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둘 </a:t>
            </a:r>
            <a:r>
              <a:rPr dirty="0" err="1"/>
              <a:t>곳이</a:t>
            </a:r>
            <a:r>
              <a:rPr dirty="0"/>
              <a:t> </a:t>
            </a:r>
            <a:r>
              <a:rPr dirty="0" err="1"/>
              <a:t>없구나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69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 "Foxes have holes and birds of the air have nests,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Son of Man has no place to lay his head."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43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제자가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주님</a:t>
            </a:r>
            <a:r>
              <a:rPr dirty="0"/>
              <a:t>,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장례를</a:t>
            </a:r>
            <a:r>
              <a:rPr dirty="0"/>
              <a:t> </a:t>
            </a:r>
            <a:r>
              <a:rPr dirty="0" err="1"/>
              <a:t>치르게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237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Another disciple said to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"Lord, first let me go and bury my father."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213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묻게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따라라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895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Jesus told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"Follow me,</a:t>
            </a:r>
            <a:r>
              <a:rPr lang="en-US" altLang="ko-KR" dirty="0"/>
              <a:t> </a:t>
            </a:r>
            <a:r>
              <a:rPr dirty="0"/>
              <a:t>and let the dead bury their own dead."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그리고는 예수께서 배에 오르셨고 제자들도 뒤따랐습니다.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he got into the boat and his disciples followed him.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바다에</a:t>
            </a:r>
            <a:r>
              <a:rPr dirty="0"/>
              <a:t> 큰 </a:t>
            </a:r>
            <a:r>
              <a:rPr dirty="0" err="1"/>
              <a:t>폭풍이</a:t>
            </a:r>
            <a:r>
              <a:rPr dirty="0"/>
              <a:t> </a:t>
            </a:r>
            <a:r>
              <a:rPr dirty="0" err="1"/>
              <a:t>일어</a:t>
            </a:r>
            <a:r>
              <a:rPr dirty="0"/>
              <a:t> 배 </a:t>
            </a: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파도가</a:t>
            </a:r>
            <a:r>
              <a:rPr dirty="0"/>
              <a:t> </a:t>
            </a:r>
            <a:r>
              <a:rPr dirty="0" err="1"/>
              <a:t>들이쳤습니다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주무시고</a:t>
            </a:r>
            <a:r>
              <a:rPr dirty="0"/>
              <a:t> </a:t>
            </a:r>
            <a:r>
              <a:rPr dirty="0" err="1"/>
              <a:t>계셨습니다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41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warning, a furious storm came up on the lake,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waves swept over the boat. But Jesus was sleeping.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054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깨우며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주님</a:t>
            </a:r>
            <a:r>
              <a:rPr dirty="0"/>
              <a:t>, </a:t>
            </a:r>
            <a:r>
              <a:rPr dirty="0" err="1"/>
              <a:t>살려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빠져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생겼습니다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516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disciples went and woke him, saying,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"Lord, save us! We're going to drown!"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1270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“왜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무서워하느냐</a:t>
            </a:r>
            <a:r>
              <a:rPr dirty="0"/>
              <a:t>? </a:t>
            </a:r>
            <a:r>
              <a:rPr dirty="0" err="1"/>
              <a:t>믿음이</a:t>
            </a:r>
            <a:r>
              <a:rPr dirty="0"/>
              <a:t> </a:t>
            </a:r>
            <a:r>
              <a:rPr dirty="0" err="1"/>
              <a:t>적은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!”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그리고는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바람과</a:t>
            </a:r>
            <a:r>
              <a:rPr dirty="0"/>
              <a:t> </a:t>
            </a:r>
            <a:r>
              <a:rPr dirty="0" err="1"/>
              <a:t>파도를</a:t>
            </a:r>
            <a:r>
              <a:rPr dirty="0"/>
              <a:t> </a:t>
            </a:r>
            <a:r>
              <a:rPr dirty="0" err="1"/>
              <a:t>꾸짖으셨습니다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호수는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잔잔해졌습니다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60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replied, "You of little faith, why are you so afraid?"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got up and rebuked the winds and the waves,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was completely calm.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77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놀라며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수군거렸습니다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저분이</a:t>
            </a:r>
            <a:r>
              <a:rPr dirty="0"/>
              <a:t> </a:t>
            </a:r>
            <a:r>
              <a:rPr dirty="0" err="1"/>
              <a:t>누구시기에</a:t>
            </a:r>
            <a:r>
              <a:rPr dirty="0"/>
              <a:t> </a:t>
            </a:r>
            <a:r>
              <a:rPr dirty="0" err="1"/>
              <a:t>바람과</a:t>
            </a:r>
            <a:r>
              <a:rPr dirty="0"/>
              <a:t> </a:t>
            </a:r>
            <a:r>
              <a:rPr dirty="0" err="1"/>
              <a:t>파도까지도</a:t>
            </a:r>
            <a:r>
              <a:rPr dirty="0"/>
              <a:t> </a:t>
            </a:r>
            <a:r>
              <a:rPr dirty="0" err="1"/>
              <a:t>저분께</a:t>
            </a:r>
            <a:r>
              <a:rPr dirty="0"/>
              <a:t> </a:t>
            </a:r>
            <a:r>
              <a:rPr dirty="0" err="1"/>
              <a:t>복종하는가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02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were amazed and asked,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kind of man is this? Even the winds and the waves obey him!"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호수</a:t>
            </a:r>
            <a:r>
              <a:rPr dirty="0"/>
              <a:t> </a:t>
            </a:r>
            <a:r>
              <a:rPr dirty="0" err="1"/>
              <a:t>건너편</a:t>
            </a:r>
            <a:r>
              <a:rPr dirty="0"/>
              <a:t> </a:t>
            </a:r>
            <a:r>
              <a:rPr dirty="0" err="1"/>
              <a:t>가다라</a:t>
            </a:r>
            <a:r>
              <a:rPr dirty="0"/>
              <a:t> </a:t>
            </a:r>
            <a:r>
              <a:rPr dirty="0" err="1"/>
              <a:t>지방에</a:t>
            </a:r>
            <a:r>
              <a:rPr dirty="0"/>
              <a:t> </a:t>
            </a:r>
            <a:r>
              <a:rPr dirty="0" err="1"/>
              <a:t>이르셨습니다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무덤에서</a:t>
            </a:r>
            <a:r>
              <a:rPr dirty="0"/>
              <a:t> </a:t>
            </a:r>
            <a:r>
              <a:rPr dirty="0" err="1"/>
              <a:t>나오던</a:t>
            </a:r>
            <a:r>
              <a:rPr dirty="0"/>
              <a:t> </a:t>
            </a:r>
            <a:r>
              <a:rPr dirty="0" err="1"/>
              <a:t>귀신</a:t>
            </a:r>
            <a:r>
              <a:rPr dirty="0"/>
              <a:t> </a:t>
            </a:r>
            <a:r>
              <a:rPr dirty="0" err="1"/>
              <a:t>들린</a:t>
            </a:r>
            <a:r>
              <a:rPr dirty="0"/>
              <a:t> 두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예수와</a:t>
            </a:r>
            <a:r>
              <a:rPr dirty="0"/>
              <a:t> </a:t>
            </a:r>
            <a:r>
              <a:rPr dirty="0" err="1"/>
              <a:t>마주쳤습니다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사나워서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그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지나다닐</a:t>
            </a:r>
            <a:r>
              <a:rPr dirty="0"/>
              <a:t> 수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29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arrived at the other side in the region of the Gadarenes,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two demon-possessed men coming from the tombs met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so violent that no one could pass that way.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842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질렀습니다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예수여</a:t>
            </a:r>
            <a:r>
              <a:rPr dirty="0"/>
              <a:t>,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당신과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상관이</a:t>
            </a:r>
            <a:r>
              <a:rPr dirty="0"/>
              <a:t> </a:t>
            </a:r>
            <a:r>
              <a:rPr dirty="0" err="1"/>
              <a:t>있습니까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되기도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괴롭히려고</a:t>
            </a:r>
            <a:r>
              <a:rPr dirty="0"/>
              <a:t> </a:t>
            </a:r>
            <a:r>
              <a:rPr dirty="0" err="1"/>
              <a:t>여기까지</a:t>
            </a:r>
            <a:r>
              <a:rPr dirty="0"/>
              <a:t> </a:t>
            </a:r>
            <a:r>
              <a:rPr dirty="0" err="1"/>
              <a:t>오셨습니까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43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do you want with us, Son of God?" they shouted.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"Have you come here to torture us before the appointed time?"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내밀어</a:t>
            </a:r>
            <a:r>
              <a:rPr dirty="0"/>
              <a:t> 그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대시며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원한다</a:t>
            </a:r>
            <a:r>
              <a:rPr dirty="0"/>
              <a:t>. 자,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되어라</a:t>
            </a:r>
            <a:r>
              <a:rPr dirty="0"/>
              <a:t>!”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곧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나병이</a:t>
            </a:r>
            <a:r>
              <a:rPr dirty="0"/>
              <a:t> </a:t>
            </a:r>
            <a:r>
              <a:rPr dirty="0" err="1"/>
              <a:t>나았습니다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474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reached out his hand and touched the man.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willing," he said. "Be clean!"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Immediately he was cured of his leprosy.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거기에서 멀지 않은 곳에 큰 돼지 떼가 먹이를 먹고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Some distance from them a large herd of pigs was feeding.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889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귀신들이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간청했습니다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쫓아내시려거든</a:t>
            </a:r>
            <a:r>
              <a:rPr dirty="0"/>
              <a:t> 저 </a:t>
            </a:r>
            <a:r>
              <a:rPr dirty="0" err="1"/>
              <a:t>돼지들</a:t>
            </a:r>
            <a:r>
              <a:rPr dirty="0"/>
              <a:t>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들여보내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148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demons begged Jesus,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you drive us out, send us into the herd of pigs."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“</a:t>
            </a:r>
            <a:r>
              <a:rPr dirty="0" err="1"/>
              <a:t>가라</a:t>
            </a:r>
            <a:r>
              <a:rPr dirty="0"/>
              <a:t>!”고 </a:t>
            </a:r>
            <a:r>
              <a:rPr dirty="0" err="1"/>
              <a:t>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귀신들은</a:t>
            </a:r>
            <a:r>
              <a:rPr dirty="0"/>
              <a:t> 그 </a:t>
            </a:r>
            <a:r>
              <a:rPr dirty="0" err="1"/>
              <a:t>사람들에게서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돼지들에게로</a:t>
            </a:r>
            <a:r>
              <a:rPr dirty="0"/>
              <a:t> </a:t>
            </a:r>
            <a:r>
              <a:rPr dirty="0" err="1"/>
              <a:t>들어갔습니다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돼지</a:t>
            </a:r>
            <a:r>
              <a:rPr dirty="0"/>
              <a:t> </a:t>
            </a:r>
            <a:r>
              <a:rPr dirty="0" err="1"/>
              <a:t>떼는</a:t>
            </a:r>
            <a:r>
              <a:rPr dirty="0"/>
              <a:t> </a:t>
            </a:r>
            <a:r>
              <a:rPr dirty="0" err="1"/>
              <a:t>일제히</a:t>
            </a:r>
            <a:r>
              <a:rPr dirty="0"/>
              <a:t> </a:t>
            </a:r>
            <a:r>
              <a:rPr dirty="0" err="1"/>
              <a:t>비탈진</a:t>
            </a:r>
            <a:r>
              <a:rPr dirty="0"/>
              <a:t> </a:t>
            </a:r>
            <a:r>
              <a:rPr dirty="0" err="1"/>
              <a:t>둑으로</a:t>
            </a:r>
            <a:r>
              <a:rPr dirty="0"/>
              <a:t> </a:t>
            </a:r>
            <a:r>
              <a:rPr dirty="0" err="1"/>
              <a:t>내리</a:t>
            </a:r>
            <a:r>
              <a:rPr dirty="0"/>
              <a:t> </a:t>
            </a:r>
            <a:r>
              <a:rPr dirty="0" err="1"/>
              <a:t>달려</a:t>
            </a:r>
            <a:r>
              <a:rPr dirty="0"/>
              <a:t> </a:t>
            </a:r>
            <a:r>
              <a:rPr dirty="0" err="1"/>
              <a:t>호수에</a:t>
            </a:r>
            <a:r>
              <a:rPr dirty="0"/>
              <a:t> </a:t>
            </a:r>
            <a:r>
              <a:rPr dirty="0" err="1"/>
              <a:t>빠져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51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them, "Go!"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came out and went into the pigs,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whole herd rushed down the steep bank into the lake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died in the water.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돼지를</a:t>
            </a:r>
            <a:r>
              <a:rPr dirty="0"/>
              <a:t> </a:t>
            </a:r>
            <a:r>
              <a:rPr dirty="0" err="1"/>
              <a:t>치던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마을로</a:t>
            </a:r>
            <a:r>
              <a:rPr dirty="0"/>
              <a:t> </a:t>
            </a:r>
            <a:r>
              <a:rPr dirty="0" err="1"/>
              <a:t>뛰어</a:t>
            </a:r>
            <a:r>
              <a:rPr dirty="0"/>
              <a:t> </a:t>
            </a:r>
            <a:r>
              <a:rPr dirty="0" err="1"/>
              <a:t>들어가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일과</a:t>
            </a:r>
            <a:r>
              <a:rPr dirty="0"/>
              <a:t> </a:t>
            </a:r>
            <a:r>
              <a:rPr dirty="0" err="1"/>
              <a:t>귀신</a:t>
            </a:r>
            <a:r>
              <a:rPr dirty="0"/>
              <a:t> </a:t>
            </a:r>
            <a:r>
              <a:rPr dirty="0" err="1"/>
              <a:t>들린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일어난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알렸습니다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751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tending the pigs ran off, went into the town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reported all this, including what had happened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demon-possessed men.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온 </a:t>
            </a:r>
            <a:r>
              <a:rPr dirty="0" err="1"/>
              <a:t>마을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만나러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보자</a:t>
            </a:r>
            <a:r>
              <a:rPr dirty="0"/>
              <a:t> 그 </a:t>
            </a:r>
            <a:r>
              <a:rPr dirty="0" err="1"/>
              <a:t>지방을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간곡히</a:t>
            </a:r>
            <a:r>
              <a:rPr dirty="0"/>
              <a:t> </a:t>
            </a:r>
            <a:r>
              <a:rPr dirty="0" err="1"/>
              <a:t>부탁했습니다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22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whole town went out to meet Jesus.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they saw him, they pleaded with him to leave their region.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그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누구에게도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조심하여라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제사장에게</a:t>
            </a:r>
            <a:r>
              <a:rPr dirty="0"/>
              <a:t> 네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보이고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명령대로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드려라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증거가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90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said to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"See that you don't tell anyone.</a:t>
            </a:r>
            <a:r>
              <a:rPr lang="en-US" altLang="ko-KR" dirty="0"/>
              <a:t> </a:t>
            </a:r>
            <a:r>
              <a:rPr dirty="0"/>
              <a:t>But go, show yourself to the priest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offer the gift Moses commanded, as a testimony to them."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가버나움에</a:t>
            </a:r>
            <a:r>
              <a:rPr dirty="0"/>
              <a:t> </a:t>
            </a:r>
            <a:r>
              <a:rPr dirty="0" err="1"/>
              <a:t>들어가셨을</a:t>
            </a:r>
            <a:r>
              <a:rPr dirty="0"/>
              <a:t> 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한 </a:t>
            </a:r>
            <a:r>
              <a:rPr dirty="0" err="1"/>
              <a:t>백부장이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도움을</a:t>
            </a:r>
            <a:r>
              <a:rPr dirty="0"/>
              <a:t> </a:t>
            </a:r>
            <a:r>
              <a:rPr dirty="0" err="1"/>
              <a:t>청했습니다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340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had entered Capernaum,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centurion came to him, asking for help.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03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백부장이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주여</a:t>
            </a:r>
            <a:r>
              <a:rPr dirty="0"/>
              <a:t>, 제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중풍병으로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누워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괴로워하고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137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"Lord," he said, "my servant lies at home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paralyzed and in terrible suffering."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고쳐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said to him, "I will go and heal him."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359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백부장이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제 </a:t>
            </a:r>
            <a:r>
              <a:rPr dirty="0" err="1"/>
              <a:t>집안에</a:t>
            </a:r>
            <a:r>
              <a:rPr dirty="0"/>
              <a:t> </a:t>
            </a:r>
            <a:r>
              <a:rPr dirty="0" err="1"/>
              <a:t>모실</a:t>
            </a:r>
            <a:r>
              <a:rPr dirty="0"/>
              <a:t> </a:t>
            </a:r>
            <a:r>
              <a:rPr dirty="0" err="1"/>
              <a:t>자격이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그저</a:t>
            </a:r>
            <a:r>
              <a:rPr dirty="0"/>
              <a:t> </a:t>
            </a:r>
            <a:r>
              <a:rPr dirty="0" err="1"/>
              <a:t>말씀만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제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나을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37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centurion replied,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"Lord, I do not deserve to have you come under my roof.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just say the word, and my servant will be healed.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저도</a:t>
            </a:r>
            <a:r>
              <a:rPr dirty="0"/>
              <a:t> </a:t>
            </a:r>
            <a:r>
              <a:rPr dirty="0" err="1"/>
              <a:t>위로는</a:t>
            </a:r>
            <a:r>
              <a:rPr dirty="0"/>
              <a:t> </a:t>
            </a:r>
            <a:r>
              <a:rPr dirty="0" err="1"/>
              <a:t>상관이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밑으로는</a:t>
            </a:r>
            <a:r>
              <a:rPr dirty="0"/>
              <a:t> </a:t>
            </a:r>
            <a:r>
              <a:rPr dirty="0" err="1"/>
              <a:t>부하들이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부하에게</a:t>
            </a:r>
            <a:r>
              <a:rPr dirty="0"/>
              <a:t> ‘</a:t>
            </a:r>
            <a:r>
              <a:rPr dirty="0" err="1"/>
              <a:t>가라</a:t>
            </a:r>
            <a:r>
              <a:rPr dirty="0"/>
              <a:t>’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가고</a:t>
            </a:r>
            <a:r>
              <a:rPr dirty="0"/>
              <a:t> ‘</a:t>
            </a:r>
            <a:r>
              <a:rPr dirty="0" err="1"/>
              <a:t>오라</a:t>
            </a:r>
            <a:r>
              <a:rPr dirty="0"/>
              <a:t>’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오며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하인에게</a:t>
            </a:r>
            <a:r>
              <a:rPr dirty="0"/>
              <a:t> ‘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’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93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myself am a man under authority, with soldiers under 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this one, `Go,' and he goes; and that one, `Come,' and he comes.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say to my servant, `Do this,' and he does it."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1705</Words>
  <Application>Microsoft Office PowerPoint</Application>
  <PresentationFormat>와이드스크린</PresentationFormat>
  <Paragraphs>188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130</cp:revision>
  <dcterms:created xsi:type="dcterms:W3CDTF">2019-02-17T10:11:46Z</dcterms:created>
  <dcterms:modified xsi:type="dcterms:W3CDTF">2022-09-16T04:33:04Z</dcterms:modified>
</cp:coreProperties>
</file>